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78" r:id="rId2"/>
    <p:sldId id="386" r:id="rId3"/>
    <p:sldId id="383" r:id="rId4"/>
    <p:sldId id="387" r:id="rId5"/>
    <p:sldId id="381" r:id="rId6"/>
    <p:sldId id="388" r:id="rId7"/>
    <p:sldId id="382" r:id="rId8"/>
    <p:sldId id="351" r:id="rId9"/>
    <p:sldId id="377" r:id="rId10"/>
    <p:sldId id="288" r:id="rId11"/>
    <p:sldId id="334" r:id="rId12"/>
    <p:sldId id="362" r:id="rId13"/>
    <p:sldId id="380" r:id="rId14"/>
    <p:sldId id="385" r:id="rId15"/>
    <p:sldId id="379" r:id="rId16"/>
    <p:sldId id="384" r:id="rId17"/>
  </p:sldIdLst>
  <p:sldSz cx="12192000" cy="6858000"/>
  <p:notesSz cx="6735763" cy="9866313"/>
  <p:defaultTextStyle>
    <a:defPPr>
      <a:defRPr lang="ja-JP"/>
    </a:defPPr>
    <a:lvl1pPr marL="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17171"/>
    <a:srgbClr val="676767"/>
    <a:srgbClr val="727272"/>
    <a:srgbClr val="0000FF"/>
    <a:srgbClr val="11B611"/>
    <a:srgbClr val="008000"/>
    <a:srgbClr val="0303FF"/>
    <a:srgbClr val="FF1212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8" autoAdjust="0"/>
    <p:restoredTop sz="95515" autoAdjust="0"/>
  </p:normalViewPr>
  <p:slideViewPr>
    <p:cSldViewPr snapToGrid="0" showGuides="1">
      <p:cViewPr>
        <p:scale>
          <a:sx n="100" d="100"/>
          <a:sy n="100" d="100"/>
        </p:scale>
        <p:origin x="1188" y="318"/>
      </p:cViewPr>
      <p:guideLst>
        <p:guide pos="3840"/>
        <p:guide orient="horz" pos="21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DA HARUYA" userId="87dd52fd-0a95-4b43-b8c6-5c598e7f0916" providerId="ADAL" clId="{9BE72B7A-4189-44DC-9560-7ADE4A5BBF38}"/>
    <pc:docChg chg="undo redo custSel addSld modSld sldOrd">
      <pc:chgData name="ISHIDA HARUYA" userId="87dd52fd-0a95-4b43-b8c6-5c598e7f0916" providerId="ADAL" clId="{9BE72B7A-4189-44DC-9560-7ADE4A5BBF38}" dt="2025-11-13T16:34:59.142" v="1478"/>
      <pc:docMkLst>
        <pc:docMk/>
      </pc:docMkLst>
      <pc:sldChg chg="addSp modSp mod setBg">
        <pc:chgData name="ISHIDA HARUYA" userId="87dd52fd-0a95-4b43-b8c6-5c598e7f0916" providerId="ADAL" clId="{9BE72B7A-4189-44DC-9560-7ADE4A5BBF38}" dt="2025-10-23T14:08:58.860" v="909" actId="113"/>
        <pc:sldMkLst>
          <pc:docMk/>
          <pc:sldMk cId="3811724585" sldId="334"/>
        </pc:sldMkLst>
      </pc:sldChg>
      <pc:sldChg chg="addSp modSp mod setBg">
        <pc:chgData name="ISHIDA HARUYA" userId="87dd52fd-0a95-4b43-b8c6-5c598e7f0916" providerId="ADAL" clId="{9BE72B7A-4189-44DC-9560-7ADE4A5BBF38}" dt="2025-10-23T14:09:14.541" v="914" actId="1076"/>
        <pc:sldMkLst>
          <pc:docMk/>
          <pc:sldMk cId="2704594423" sldId="335"/>
        </pc:sldMkLst>
      </pc:sldChg>
      <pc:sldChg chg="modSp mod">
        <pc:chgData name="ISHIDA HARUYA" userId="87dd52fd-0a95-4b43-b8c6-5c598e7f0916" providerId="ADAL" clId="{9BE72B7A-4189-44DC-9560-7ADE4A5BBF38}" dt="2025-10-23T13:31:16.112" v="200" actId="20577"/>
        <pc:sldMkLst>
          <pc:docMk/>
          <pc:sldMk cId="915122161" sldId="340"/>
        </pc:sldMkLst>
      </pc:sldChg>
      <pc:sldChg chg="addSp delSp modSp mod setBg">
        <pc:chgData name="ISHIDA HARUYA" userId="87dd52fd-0a95-4b43-b8c6-5c598e7f0916" providerId="ADAL" clId="{9BE72B7A-4189-44DC-9560-7ADE4A5BBF38}" dt="2025-10-23T14:15:56.805" v="920" actId="1076"/>
        <pc:sldMkLst>
          <pc:docMk/>
          <pc:sldMk cId="3995650769" sldId="343"/>
        </pc:sldMkLst>
      </pc:sldChg>
      <pc:sldChg chg="addSp modSp mod">
        <pc:chgData name="ISHIDA HARUYA" userId="87dd52fd-0a95-4b43-b8c6-5c598e7f0916" providerId="ADAL" clId="{9BE72B7A-4189-44DC-9560-7ADE4A5BBF38}" dt="2025-10-23T13:11:39.522" v="193" actId="1076"/>
        <pc:sldMkLst>
          <pc:docMk/>
          <pc:sldMk cId="213635744" sldId="351"/>
        </pc:sldMkLst>
      </pc:sldChg>
      <pc:sldChg chg="addSp delSp modSp mod">
        <pc:chgData name="ISHIDA HARUYA" userId="87dd52fd-0a95-4b43-b8c6-5c598e7f0916" providerId="ADAL" clId="{9BE72B7A-4189-44DC-9560-7ADE4A5BBF38}" dt="2025-10-23T13:08:02.048" v="143" actId="1036"/>
        <pc:sldMkLst>
          <pc:docMk/>
          <pc:sldMk cId="3787015096" sldId="356"/>
        </pc:sldMkLst>
      </pc:sldChg>
      <pc:sldChg chg="addSp delSp modSp mod">
        <pc:chgData name="ISHIDA HARUYA" userId="87dd52fd-0a95-4b43-b8c6-5c598e7f0916" providerId="ADAL" clId="{9BE72B7A-4189-44DC-9560-7ADE4A5BBF38}" dt="2025-10-23T13:08:44.132" v="145"/>
        <pc:sldMkLst>
          <pc:docMk/>
          <pc:sldMk cId="776659260" sldId="357"/>
        </pc:sldMkLst>
      </pc:sldChg>
      <pc:sldChg chg="addSp modSp mod">
        <pc:chgData name="ISHIDA HARUYA" userId="87dd52fd-0a95-4b43-b8c6-5c598e7f0916" providerId="ADAL" clId="{9BE72B7A-4189-44DC-9560-7ADE4A5BBF38}" dt="2025-10-23T13:11:49.559" v="197" actId="1076"/>
        <pc:sldMkLst>
          <pc:docMk/>
          <pc:sldMk cId="3413617859" sldId="360"/>
        </pc:sldMkLst>
      </pc:sldChg>
      <pc:sldChg chg="addSp modSp mod">
        <pc:chgData name="ISHIDA HARUYA" userId="87dd52fd-0a95-4b43-b8c6-5c598e7f0916" providerId="ADAL" clId="{9BE72B7A-4189-44DC-9560-7ADE4A5BBF38}" dt="2025-10-23T14:44:53.445" v="1013" actId="12789"/>
        <pc:sldMkLst>
          <pc:docMk/>
          <pc:sldMk cId="3412701926" sldId="362"/>
        </pc:sldMkLst>
      </pc:sldChg>
      <pc:sldChg chg="addSp modSp mod">
        <pc:chgData name="ISHIDA HARUYA" userId="87dd52fd-0a95-4b43-b8c6-5c598e7f0916" providerId="ADAL" clId="{9BE72B7A-4189-44DC-9560-7ADE4A5BBF38}" dt="2025-10-23T14:29:43.582" v="923" actId="1076"/>
        <pc:sldMkLst>
          <pc:docMk/>
          <pc:sldMk cId="3849823207" sldId="363"/>
        </pc:sldMkLst>
      </pc:sldChg>
      <pc:sldChg chg="add">
        <pc:chgData name="ISHIDA HARUYA" userId="87dd52fd-0a95-4b43-b8c6-5c598e7f0916" providerId="ADAL" clId="{9BE72B7A-4189-44DC-9560-7ADE4A5BBF38}" dt="2025-10-23T13:31:13.605" v="198"/>
        <pc:sldMkLst>
          <pc:docMk/>
          <pc:sldMk cId="1137351162" sldId="364"/>
        </pc:sldMkLst>
      </pc:sldChg>
      <pc:sldChg chg="addSp delSp modSp add mod ord setBg">
        <pc:chgData name="ISHIDA HARUYA" userId="87dd52fd-0a95-4b43-b8c6-5c598e7f0916" providerId="ADAL" clId="{9BE72B7A-4189-44DC-9560-7ADE4A5BBF38}" dt="2025-10-23T14:15:47.257" v="916" actId="114"/>
        <pc:sldMkLst>
          <pc:docMk/>
          <pc:sldMk cId="3050087102" sldId="365"/>
        </pc:sldMkLst>
      </pc:sldChg>
      <pc:sldChg chg="addSp new setBg">
        <pc:chgData name="ISHIDA HARUYA" userId="87dd52fd-0a95-4b43-b8c6-5c598e7f0916" providerId="ADAL" clId="{9BE72B7A-4189-44DC-9560-7ADE4A5BBF38}" dt="2025-10-23T14:45:07.444" v="1016"/>
        <pc:sldMkLst>
          <pc:docMk/>
          <pc:sldMk cId="1028181260" sldId="366"/>
        </pc:sldMkLst>
      </pc:sldChg>
      <pc:sldChg chg="addSp delSp modSp new mod setBg">
        <pc:chgData name="ISHIDA HARUYA" userId="87dd52fd-0a95-4b43-b8c6-5c598e7f0916" providerId="ADAL" clId="{9BE72B7A-4189-44DC-9560-7ADE4A5BBF38}" dt="2025-11-13T16:20:22.544" v="1204" actId="1076"/>
        <pc:sldMkLst>
          <pc:docMk/>
          <pc:sldMk cId="3173682953" sldId="368"/>
        </pc:sldMkLst>
        <pc:spChg chg="mod ord">
          <ac:chgData name="ISHIDA HARUYA" userId="87dd52fd-0a95-4b43-b8c6-5c598e7f0916" providerId="ADAL" clId="{9BE72B7A-4189-44DC-9560-7ADE4A5BBF38}" dt="2025-11-13T16:16:50.209" v="1181" actId="14100"/>
          <ac:spMkLst>
            <pc:docMk/>
            <pc:sldMk cId="3173682953" sldId="368"/>
            <ac:spMk id="2" creationId="{A6585A2F-93A7-FB15-E9AE-7FFB6F098834}"/>
          </ac:spMkLst>
        </pc:spChg>
        <pc:spChg chg="mod">
          <ac:chgData name="ISHIDA HARUYA" userId="87dd52fd-0a95-4b43-b8c6-5c598e7f0916" providerId="ADAL" clId="{9BE72B7A-4189-44DC-9560-7ADE4A5BBF38}" dt="2025-11-13T16:12:32.107" v="1050" actId="20577"/>
          <ac:spMkLst>
            <pc:docMk/>
            <pc:sldMk cId="3173682953" sldId="368"/>
            <ac:spMk id="5" creationId="{5ECB5C08-9683-66B2-8FFA-1B7D20F01EF7}"/>
          </ac:spMkLst>
        </pc:spChg>
        <pc:spChg chg="add mod">
          <ac:chgData name="ISHIDA HARUYA" userId="87dd52fd-0a95-4b43-b8c6-5c598e7f0916" providerId="ADAL" clId="{9BE72B7A-4189-44DC-9560-7ADE4A5BBF38}" dt="2025-11-13T16:12:23.529" v="1041" actId="20577"/>
          <ac:spMkLst>
            <pc:docMk/>
            <pc:sldMk cId="3173682953" sldId="368"/>
            <ac:spMk id="6" creationId="{BB9983D4-DB05-ACA6-F20E-848B3B3C56D2}"/>
          </ac:spMkLst>
        </pc:spChg>
        <pc:spChg chg="mod">
          <ac:chgData name="ISHIDA HARUYA" userId="87dd52fd-0a95-4b43-b8c6-5c598e7f0916" providerId="ADAL" clId="{9BE72B7A-4189-44DC-9560-7ADE4A5BBF38}" dt="2025-11-13T16:15:33.484" v="1150" actId="1036"/>
          <ac:spMkLst>
            <pc:docMk/>
            <pc:sldMk cId="3173682953" sldId="368"/>
            <ac:spMk id="7" creationId="{A5D5F40C-0DCF-469D-1EDE-4449CC159DCA}"/>
          </ac:spMkLst>
        </pc:spChg>
        <pc:spChg chg="add 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8" creationId="{A0A89223-F720-3139-CC2B-91FE3CAB5F67}"/>
          </ac:spMkLst>
        </pc:spChg>
        <pc:spChg chg="add mod">
          <ac:chgData name="ISHIDA HARUYA" userId="87dd52fd-0a95-4b43-b8c6-5c598e7f0916" providerId="ADAL" clId="{9BE72B7A-4189-44DC-9560-7ADE4A5BBF38}" dt="2025-11-13T16:20:22.544" v="1204" actId="1076"/>
          <ac:spMkLst>
            <pc:docMk/>
            <pc:sldMk cId="3173682953" sldId="368"/>
            <ac:spMk id="10" creationId="{D8A8E425-20CF-A801-6A7B-625EE0CAA0C3}"/>
          </ac:spMkLst>
        </pc:spChg>
        <pc:spChg chg="mod">
          <ac:chgData name="ISHIDA HARUYA" userId="87dd52fd-0a95-4b43-b8c6-5c598e7f0916" providerId="ADAL" clId="{9BE72B7A-4189-44DC-9560-7ADE4A5BBF38}" dt="2025-11-13T16:15:01.936" v="1141" actId="14100"/>
          <ac:spMkLst>
            <pc:docMk/>
            <pc:sldMk cId="3173682953" sldId="368"/>
            <ac:spMk id="11" creationId="{647674DF-039C-1DDD-7379-8675036EED09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2" creationId="{8FF5108C-EBD8-9DCF-189F-DD959AEE801F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4" creationId="{6AE90AD3-A34D-6BF1-FA96-989764F05945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5" creationId="{28B8A376-3DFC-FC5C-9C86-985929C1CAF6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1" creationId="{7259FB8E-B236-AE07-0E76-559532D82600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3" creationId="{69CD8FF9-034C-D38B-0468-E2CA6156F042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4" creationId="{AA68FA85-B2FE-B6E0-77F7-721340ADAE93}"/>
          </ac:spMkLst>
        </pc:spChg>
        <pc:spChg chg="add mod">
          <ac:chgData name="ISHIDA HARUYA" userId="87dd52fd-0a95-4b43-b8c6-5c598e7f0916" providerId="ADAL" clId="{9BE72B7A-4189-44DC-9560-7ADE4A5BBF38}" dt="2025-11-13T16:20:03.904" v="1202" actId="1076"/>
          <ac:spMkLst>
            <pc:docMk/>
            <pc:sldMk cId="3173682953" sldId="368"/>
            <ac:spMk id="45" creationId="{0E55030F-CCEF-417A-D688-3CDF7B2CB269}"/>
          </ac:spMkLst>
        </pc:spChg>
        <pc:spChg chg="add mod">
          <ac:chgData name="ISHIDA HARUYA" userId="87dd52fd-0a95-4b43-b8c6-5c598e7f0916" providerId="ADAL" clId="{9BE72B7A-4189-44DC-9560-7ADE4A5BBF38}" dt="2025-11-13T16:20:13.592" v="1203" actId="1076"/>
          <ac:spMkLst>
            <pc:docMk/>
            <pc:sldMk cId="3173682953" sldId="368"/>
            <ac:spMk id="46" creationId="{C0252D37-02F3-9909-D583-17C13DE4D2BB}"/>
          </ac:spMkLst>
        </pc:spChg>
        <pc:picChg chg="mod ord">
          <ac:chgData name="ISHIDA HARUYA" userId="87dd52fd-0a95-4b43-b8c6-5c598e7f0916" providerId="ADAL" clId="{9BE72B7A-4189-44DC-9560-7ADE4A5BBF38}" dt="2025-11-13T16:14:35.242" v="1139" actId="1035"/>
          <ac:picMkLst>
            <pc:docMk/>
            <pc:sldMk cId="3173682953" sldId="368"/>
            <ac:picMk id="44" creationId="{CC285EBC-6B92-340B-7D47-8399C2675541}"/>
          </ac:picMkLst>
        </pc:picChg>
      </pc:sldChg>
      <pc:sldChg chg="addSp new">
        <pc:chgData name="ISHIDA HARUYA" userId="87dd52fd-0a95-4b43-b8c6-5c598e7f0916" providerId="ADAL" clId="{9BE72B7A-4189-44DC-9560-7ADE4A5BBF38}" dt="2025-11-13T16:20:28.727" v="1205"/>
        <pc:sldMkLst>
          <pc:docMk/>
          <pc:sldMk cId="2513150048" sldId="369"/>
        </pc:sldMkLst>
        <pc:picChg chg="add">
          <ac:chgData name="ISHIDA HARUYA" userId="87dd52fd-0a95-4b43-b8c6-5c598e7f0916" providerId="ADAL" clId="{9BE72B7A-4189-44DC-9560-7ADE4A5BBF38}" dt="2025-11-13T16:20:28.727" v="1205"/>
          <ac:picMkLst>
            <pc:docMk/>
            <pc:sldMk cId="2513150048" sldId="369"/>
            <ac:picMk id="2" creationId="{2F2126D9-9DA5-1717-435D-F4BFDA7AAA64}"/>
          </ac:picMkLst>
        </pc:picChg>
      </pc:sldChg>
      <pc:sldChg chg="modSp add mod">
        <pc:chgData name="ISHIDA HARUYA" userId="87dd52fd-0a95-4b43-b8c6-5c598e7f0916" providerId="ADAL" clId="{9BE72B7A-4189-44DC-9560-7ADE4A5BBF38}" dt="2025-11-13T16:11:08.593" v="1023" actId="20577"/>
        <pc:sldMkLst>
          <pc:docMk/>
          <pc:sldMk cId="3731883736" sldId="370"/>
        </pc:sldMkLst>
        <pc:spChg chg="mod">
          <ac:chgData name="ISHIDA HARUYA" userId="87dd52fd-0a95-4b43-b8c6-5c598e7f0916" providerId="ADAL" clId="{9BE72B7A-4189-44DC-9560-7ADE4A5BBF38}" dt="2025-11-13T16:11:08.593" v="1023" actId="20577"/>
          <ac:spMkLst>
            <pc:docMk/>
            <pc:sldMk cId="3731883736" sldId="370"/>
            <ac:spMk id="2" creationId="{6A750658-1643-75C4-BD78-891A40FD17D4}"/>
          </ac:spMkLst>
        </pc:spChg>
      </pc:sldChg>
      <pc:sldChg chg="addSp delSp modSp new mod">
        <pc:chgData name="ISHIDA HARUYA" userId="87dd52fd-0a95-4b43-b8c6-5c598e7f0916" providerId="ADAL" clId="{9BE72B7A-4189-44DC-9560-7ADE4A5BBF38}" dt="2025-11-13T16:29:41.841" v="1395" actId="1037"/>
        <pc:sldMkLst>
          <pc:docMk/>
          <pc:sldMk cId="817808243" sldId="371"/>
        </pc:sldMkLst>
      </pc:sldChg>
      <pc:sldChg chg="addSp delSp modSp add mod setBg">
        <pc:chgData name="ISHIDA HARUYA" userId="87dd52fd-0a95-4b43-b8c6-5c598e7f0916" providerId="ADAL" clId="{9BE72B7A-4189-44DC-9560-7ADE4A5BBF38}" dt="2025-11-13T16:34:49.614" v="1477" actId="1076"/>
        <pc:sldMkLst>
          <pc:docMk/>
          <pc:sldMk cId="867141014" sldId="372"/>
        </pc:sldMkLst>
        <pc:spChg chg="add del mod">
          <ac:chgData name="ISHIDA HARUYA" userId="87dd52fd-0a95-4b43-b8c6-5c598e7f0916" providerId="ADAL" clId="{9BE72B7A-4189-44DC-9560-7ADE4A5BBF38}" dt="2025-11-13T16:34:46.577" v="1475" actId="1076"/>
          <ac:spMkLst>
            <pc:docMk/>
            <pc:sldMk cId="867141014" sldId="372"/>
            <ac:spMk id="2" creationId="{7B40D62C-0218-5BFB-D062-B8A9E8CB0231}"/>
          </ac:spMkLst>
        </pc:spChg>
        <pc:spChg chg="mod">
          <ac:chgData name="ISHIDA HARUYA" userId="87dd52fd-0a95-4b43-b8c6-5c598e7f0916" providerId="ADAL" clId="{9BE72B7A-4189-44DC-9560-7ADE4A5BBF38}" dt="2025-11-13T16:33:13.144" v="1459" actId="14100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BE72B7A-4189-44DC-9560-7ADE4A5BBF38}" dt="2025-11-13T16:32:46.258" v="1444" actId="1076"/>
          <ac:spMkLst>
            <pc:docMk/>
            <pc:sldMk cId="867141014" sldId="372"/>
            <ac:spMk id="39" creationId="{CA8BF685-9A24-3FFE-AB81-8FC9AD2656A0}"/>
          </ac:spMkLst>
        </pc:spChg>
        <pc:spChg chg="add del mod">
          <ac:chgData name="ISHIDA HARUYA" userId="87dd52fd-0a95-4b43-b8c6-5c598e7f0916" providerId="ADAL" clId="{9BE72B7A-4189-44DC-9560-7ADE4A5BBF38}" dt="2025-11-13T16:34:43.417" v="1474" actId="1076"/>
          <ac:spMkLst>
            <pc:docMk/>
            <pc:sldMk cId="867141014" sldId="372"/>
            <ac:spMk id="41" creationId="{122032FF-57E9-4B81-9745-1C652B4E6F56}"/>
          </ac:spMkLst>
        </pc:spChg>
        <pc:spChg chg="mod">
          <ac:chgData name="ISHIDA HARUYA" userId="87dd52fd-0a95-4b43-b8c6-5c598e7f0916" providerId="ADAL" clId="{9BE72B7A-4189-44DC-9560-7ADE4A5BBF38}" dt="2025-11-13T16:34:39.161" v="1473" actId="20577"/>
          <ac:spMkLst>
            <pc:docMk/>
            <pc:sldMk cId="867141014" sldId="372"/>
            <ac:spMk id="47" creationId="{38C6166C-AF38-C437-39CB-EA3B5926E8AD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49" creationId="{D00B1AE4-1F6A-013B-153A-43B244C1F037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52" creationId="{CD52508A-3362-C299-C503-3B50FB534F48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3" creationId="{63845695-C0DC-8A06-A775-1E765A1717C0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4" creationId="{19C27AEA-3C18-114F-A227-AE6E0F224D96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5" creationId="{C0B6F412-DF98-B0FA-08BB-B33D9FE8986F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6" creationId="{0FEB4889-0832-0935-2729-91CF6EABAF31}"/>
          </ac:spMkLst>
        </pc:spChg>
        <pc:picChg chg="add mod topLvl">
          <ac:chgData name="ISHIDA HARUYA" userId="87dd52fd-0a95-4b43-b8c6-5c598e7f0916" providerId="ADAL" clId="{9BE72B7A-4189-44DC-9560-7ADE4A5BBF38}" dt="2025-11-13T16:34:49.614" v="1477" actId="1076"/>
          <ac:picMkLst>
            <pc:docMk/>
            <pc:sldMk cId="867141014" sldId="372"/>
            <ac:picMk id="40" creationId="{2600D750-BFA1-7D68-D23F-C74F2B05225B}"/>
          </ac:picMkLst>
        </pc:picChg>
        <pc:picChg chg="add mod topLvl">
          <ac:chgData name="ISHIDA HARUYA" userId="87dd52fd-0a95-4b43-b8c6-5c598e7f0916" providerId="ADAL" clId="{9BE72B7A-4189-44DC-9560-7ADE4A5BBF38}" dt="2025-11-13T16:32:58.150" v="1455" actId="1076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BE72B7A-4189-44DC-9560-7ADE4A5BBF38}" dt="2025-11-13T16:33:30.720" v="1461" actId="14100"/>
          <ac:cxnSpMkLst>
            <pc:docMk/>
            <pc:sldMk cId="867141014" sldId="372"/>
            <ac:cxnSpMk id="38" creationId="{5662BBC3-67FC-7778-0B60-51DB709713F0}"/>
          </ac:cxnSpMkLst>
        </pc:cxnChg>
        <pc:cxnChg chg="mod">
          <ac:chgData name="ISHIDA HARUYA" userId="87dd52fd-0a95-4b43-b8c6-5c598e7f0916" providerId="ADAL" clId="{9BE72B7A-4189-44DC-9560-7ADE4A5BBF38}" dt="2025-11-13T16:33:36.377" v="1463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BE72B7A-4189-44DC-9560-7ADE4A5BBF38}" dt="2025-11-13T16:33:32.481" v="1462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addSp delSp modSp add mod setBg">
        <pc:chgData name="ISHIDA HARUYA" userId="87dd52fd-0a95-4b43-b8c6-5c598e7f0916" providerId="ADAL" clId="{9BE72B7A-4189-44DC-9560-7ADE4A5BBF38}" dt="2025-11-13T16:30:32.499" v="1403" actId="20577"/>
        <pc:sldMkLst>
          <pc:docMk/>
          <pc:sldMk cId="203048318" sldId="373"/>
        </pc:sldMkLst>
        <pc:spChg chg="add mod">
          <ac:chgData name="ISHIDA HARUYA" userId="87dd52fd-0a95-4b43-b8c6-5c598e7f0916" providerId="ADAL" clId="{9BE72B7A-4189-44DC-9560-7ADE4A5BBF38}" dt="2025-11-13T16:30:32.499" v="1403" actId="20577"/>
          <ac:spMkLst>
            <pc:docMk/>
            <pc:sldMk cId="203048318" sldId="373"/>
            <ac:spMk id="40" creationId="{EEDCCC0E-B972-968E-DCB6-BA0D245B64DE}"/>
          </ac:spMkLst>
        </pc:spChg>
      </pc:sldChg>
      <pc:sldChg chg="addSp new">
        <pc:chgData name="ISHIDA HARUYA" userId="87dd52fd-0a95-4b43-b8c6-5c598e7f0916" providerId="ADAL" clId="{9BE72B7A-4189-44DC-9560-7ADE4A5BBF38}" dt="2025-11-13T16:34:59.142" v="1478"/>
        <pc:sldMkLst>
          <pc:docMk/>
          <pc:sldMk cId="3827115827" sldId="374"/>
        </pc:sldMkLst>
        <pc:picChg chg="add">
          <ac:chgData name="ISHIDA HARUYA" userId="87dd52fd-0a95-4b43-b8c6-5c598e7f0916" providerId="ADAL" clId="{9BE72B7A-4189-44DC-9560-7ADE4A5BBF38}" dt="2025-11-13T16:34:59.142" v="1478"/>
          <ac:picMkLst>
            <pc:docMk/>
            <pc:sldMk cId="3827115827" sldId="374"/>
            <ac:picMk id="2" creationId="{4CFADB4B-9978-7C49-B156-F35757F7D708}"/>
          </ac:picMkLst>
        </pc:picChg>
      </pc:sldChg>
    </pc:docChg>
  </pc:docChgLst>
  <pc:docChgLst>
    <pc:chgData name="ISHIDA HARUYA" userId="87dd52fd-0a95-4b43-b8c6-5c598e7f0916" providerId="ADAL" clId="{1E0018B9-31E8-41C0-BF1C-D6497E68318A}"/>
    <pc:docChg chg="undo redo custSel addSld delSld modSld">
      <pc:chgData name="ISHIDA HARUYA" userId="87dd52fd-0a95-4b43-b8c6-5c598e7f0916" providerId="ADAL" clId="{1E0018B9-31E8-41C0-BF1C-D6497E68318A}" dt="2025-10-15T10:16:19.877" v="2164"/>
      <pc:docMkLst>
        <pc:docMk/>
      </pc:docMkLst>
      <pc:sldChg chg="addSp modSp mod">
        <pc:chgData name="ISHIDA HARUYA" userId="87dd52fd-0a95-4b43-b8c6-5c598e7f0916" providerId="ADAL" clId="{1E0018B9-31E8-41C0-BF1C-D6497E68318A}" dt="2025-10-14T10:58:41.805" v="100" actId="1076"/>
        <pc:sldMkLst>
          <pc:docMk/>
          <pc:sldMk cId="869464850" sldId="318"/>
        </pc:sldMkLst>
      </pc:sldChg>
      <pc:sldChg chg="modSp mod">
        <pc:chgData name="ISHIDA HARUYA" userId="87dd52fd-0a95-4b43-b8c6-5c598e7f0916" providerId="ADAL" clId="{1E0018B9-31E8-41C0-BF1C-D6497E68318A}" dt="2025-10-14T10:59:31.423" v="105" actId="1076"/>
        <pc:sldMkLst>
          <pc:docMk/>
          <pc:sldMk cId="1154673751" sldId="325"/>
        </pc:sldMkLst>
      </pc:sldChg>
      <pc:sldChg chg="addSp delSp modSp mod">
        <pc:chgData name="ISHIDA HARUYA" userId="87dd52fd-0a95-4b43-b8c6-5c598e7f0916" providerId="ADAL" clId="{1E0018B9-31E8-41C0-BF1C-D6497E68318A}" dt="2025-10-15T06:01:37.794" v="828"/>
        <pc:sldMkLst>
          <pc:docMk/>
          <pc:sldMk cId="1784309072" sldId="327"/>
        </pc:sldMkLst>
      </pc:sldChg>
      <pc:sldChg chg="addSp modSp mod">
        <pc:chgData name="ISHIDA HARUYA" userId="87dd52fd-0a95-4b43-b8c6-5c598e7f0916" providerId="ADAL" clId="{1E0018B9-31E8-41C0-BF1C-D6497E68318A}" dt="2025-10-14T12:30:43.399" v="574" actId="1076"/>
        <pc:sldMkLst>
          <pc:docMk/>
          <pc:sldMk cId="2507021232" sldId="329"/>
        </pc:sldMkLst>
      </pc:sldChg>
      <pc:sldChg chg="addSp delSp modSp mod setBg">
        <pc:chgData name="ISHIDA HARUYA" userId="87dd52fd-0a95-4b43-b8c6-5c598e7f0916" providerId="ADAL" clId="{1E0018B9-31E8-41C0-BF1C-D6497E68318A}" dt="2025-10-15T07:41:29.761" v="1824" actId="14100"/>
        <pc:sldMkLst>
          <pc:docMk/>
          <pc:sldMk cId="163041684" sldId="341"/>
        </pc:sldMkLst>
      </pc:sldChg>
      <pc:sldChg chg="addSp delSp modSp mod setBg">
        <pc:chgData name="ISHIDA HARUYA" userId="87dd52fd-0a95-4b43-b8c6-5c598e7f0916" providerId="ADAL" clId="{1E0018B9-31E8-41C0-BF1C-D6497E68318A}" dt="2025-10-15T07:41:39.785" v="1827" actId="1076"/>
        <pc:sldMkLst>
          <pc:docMk/>
          <pc:sldMk cId="3991322742" sldId="342"/>
        </pc:sldMkLst>
      </pc:sldChg>
      <pc:sldChg chg="addSp delSp modSp del mod">
        <pc:chgData name="ISHIDA HARUYA" userId="87dd52fd-0a95-4b43-b8c6-5c598e7f0916" providerId="ADAL" clId="{1E0018B9-31E8-41C0-BF1C-D6497E68318A}" dt="2025-10-15T07:26:10.886" v="1547" actId="47"/>
        <pc:sldMkLst>
          <pc:docMk/>
          <pc:sldMk cId="962719773" sldId="344"/>
        </pc:sldMkLst>
      </pc:sldChg>
      <pc:sldChg chg="addSp delSp modSp new mod">
        <pc:chgData name="ISHIDA HARUYA" userId="87dd52fd-0a95-4b43-b8c6-5c598e7f0916" providerId="ADAL" clId="{1E0018B9-31E8-41C0-BF1C-D6497E68318A}" dt="2025-10-14T10:49:51.980" v="48" actId="21"/>
        <pc:sldMkLst>
          <pc:docMk/>
          <pc:sldMk cId="1101942569" sldId="345"/>
        </pc:sldMkLst>
      </pc:sldChg>
      <pc:sldChg chg="addSp delSp modSp new mod">
        <pc:chgData name="ISHIDA HARUYA" userId="87dd52fd-0a95-4b43-b8c6-5c598e7f0916" providerId="ADAL" clId="{1E0018B9-31E8-41C0-BF1C-D6497E68318A}" dt="2025-10-14T10:54:32.774" v="69" actId="732"/>
        <pc:sldMkLst>
          <pc:docMk/>
          <pc:sldMk cId="2968710873" sldId="346"/>
        </pc:sldMkLst>
      </pc:sldChg>
      <pc:sldChg chg="addSp delSp modSp add mod">
        <pc:chgData name="ISHIDA HARUYA" userId="87dd52fd-0a95-4b43-b8c6-5c598e7f0916" providerId="ADAL" clId="{1E0018B9-31E8-41C0-BF1C-D6497E68318A}" dt="2025-10-15T06:27:29.721" v="1101" actId="465"/>
        <pc:sldMkLst>
          <pc:docMk/>
          <pc:sldMk cId="3996750518" sldId="347"/>
        </pc:sldMkLst>
      </pc:sldChg>
      <pc:sldChg chg="addSp modSp new mod">
        <pc:chgData name="ISHIDA HARUYA" userId="87dd52fd-0a95-4b43-b8c6-5c598e7f0916" providerId="ADAL" clId="{1E0018B9-31E8-41C0-BF1C-D6497E68318A}" dt="2025-10-14T11:38:07.814" v="315" actId="688"/>
        <pc:sldMkLst>
          <pc:docMk/>
          <pc:sldMk cId="3581734205" sldId="348"/>
        </pc:sldMkLst>
      </pc:sldChg>
      <pc:sldChg chg="addSp delSp modSp add mod">
        <pc:chgData name="ISHIDA HARUYA" userId="87dd52fd-0a95-4b43-b8c6-5c598e7f0916" providerId="ADAL" clId="{1E0018B9-31E8-41C0-BF1C-D6497E68318A}" dt="2025-10-15T06:30:20.240" v="1111" actId="21"/>
        <pc:sldMkLst>
          <pc:docMk/>
          <pc:sldMk cId="1664931354" sldId="349"/>
        </pc:sldMkLst>
      </pc:sldChg>
      <pc:sldChg chg="new del">
        <pc:chgData name="ISHIDA HARUYA" userId="87dd52fd-0a95-4b43-b8c6-5c598e7f0916" providerId="ADAL" clId="{1E0018B9-31E8-41C0-BF1C-D6497E68318A}" dt="2025-10-14T11:40:14.428" v="351" actId="680"/>
        <pc:sldMkLst>
          <pc:docMk/>
          <pc:sldMk cId="489708997" sldId="350"/>
        </pc:sldMkLst>
      </pc:sldChg>
      <pc:sldChg chg="new">
        <pc:chgData name="ISHIDA HARUYA" userId="87dd52fd-0a95-4b43-b8c6-5c598e7f0916" providerId="ADAL" clId="{1E0018B9-31E8-41C0-BF1C-D6497E68318A}" dt="2025-10-14T12:01:56.573" v="562" actId="680"/>
        <pc:sldMkLst>
          <pc:docMk/>
          <pc:sldMk cId="3393750349" sldId="350"/>
        </pc:sldMkLst>
      </pc:sldChg>
      <pc:sldChg chg="addSp delSp modSp add mod setBg">
        <pc:chgData name="ISHIDA HARUYA" userId="87dd52fd-0a95-4b43-b8c6-5c598e7f0916" providerId="ADAL" clId="{1E0018B9-31E8-41C0-BF1C-D6497E68318A}" dt="2025-10-15T08:15:07.554" v="1862" actId="1037"/>
        <pc:sldMkLst>
          <pc:docMk/>
          <pc:sldMk cId="213635744" sldId="351"/>
        </pc:sldMkLst>
      </pc:sldChg>
      <pc:sldChg chg="modSp add mod">
        <pc:chgData name="ISHIDA HARUYA" userId="87dd52fd-0a95-4b43-b8c6-5c598e7f0916" providerId="ADAL" clId="{1E0018B9-31E8-41C0-BF1C-D6497E68318A}" dt="2025-10-14T12:30:55.311" v="577" actId="20577"/>
        <pc:sldMkLst>
          <pc:docMk/>
          <pc:sldMk cId="2899996164" sldId="352"/>
        </pc:sldMkLst>
      </pc:sldChg>
      <pc:sldChg chg="addSp delSp modSp new mod">
        <pc:chgData name="ISHIDA HARUYA" userId="87dd52fd-0a95-4b43-b8c6-5c598e7f0916" providerId="ADAL" clId="{1E0018B9-31E8-41C0-BF1C-D6497E68318A}" dt="2025-10-15T06:07:31.908" v="850" actId="2085"/>
        <pc:sldMkLst>
          <pc:docMk/>
          <pc:sldMk cId="2374775546" sldId="353"/>
        </pc:sldMkLst>
      </pc:sldChg>
      <pc:sldChg chg="addSp modSp new mod">
        <pc:chgData name="ISHIDA HARUYA" userId="87dd52fd-0a95-4b43-b8c6-5c598e7f0916" providerId="ADAL" clId="{1E0018B9-31E8-41C0-BF1C-D6497E68318A}" dt="2025-10-15T06:07:48.803" v="854" actId="1076"/>
        <pc:sldMkLst>
          <pc:docMk/>
          <pc:sldMk cId="23475607" sldId="354"/>
        </pc:sldMkLst>
      </pc:sldChg>
      <pc:sldChg chg="addSp delSp modSp new mod">
        <pc:chgData name="ISHIDA HARUYA" userId="87dd52fd-0a95-4b43-b8c6-5c598e7f0916" providerId="ADAL" clId="{1E0018B9-31E8-41C0-BF1C-D6497E68318A}" dt="2025-10-15T06:14:28.856" v="996" actId="207"/>
        <pc:sldMkLst>
          <pc:docMk/>
          <pc:sldMk cId="874900245" sldId="355"/>
        </pc:sldMkLst>
      </pc:sldChg>
      <pc:sldChg chg="addSp delSp modSp new mod setBg">
        <pc:chgData name="ISHIDA HARUYA" userId="87dd52fd-0a95-4b43-b8c6-5c598e7f0916" providerId="ADAL" clId="{1E0018B9-31E8-41C0-BF1C-D6497E68318A}" dt="2025-10-15T07:44:32.264" v="1848" actId="20577"/>
        <pc:sldMkLst>
          <pc:docMk/>
          <pc:sldMk cId="3787015096" sldId="356"/>
        </pc:sldMkLst>
      </pc:sldChg>
      <pc:sldChg chg="addSp delSp modSp new mod">
        <pc:chgData name="ISHIDA HARUYA" userId="87dd52fd-0a95-4b43-b8c6-5c598e7f0916" providerId="ADAL" clId="{1E0018B9-31E8-41C0-BF1C-D6497E68318A}" dt="2025-10-15T07:44:46.506" v="1851"/>
        <pc:sldMkLst>
          <pc:docMk/>
          <pc:sldMk cId="776659260" sldId="357"/>
        </pc:sldMkLst>
      </pc:sldChg>
      <pc:sldChg chg="addSp delSp modSp add mod setBg">
        <pc:chgData name="ISHIDA HARUYA" userId="87dd52fd-0a95-4b43-b8c6-5c598e7f0916" providerId="ADAL" clId="{1E0018B9-31E8-41C0-BF1C-D6497E68318A}" dt="2025-10-15T06:36:23.825" v="1224" actId="1076"/>
        <pc:sldMkLst>
          <pc:docMk/>
          <pc:sldMk cId="3849630266" sldId="358"/>
        </pc:sldMkLst>
      </pc:sldChg>
      <pc:sldChg chg="addSp new del">
        <pc:chgData name="ISHIDA HARUYA" userId="87dd52fd-0a95-4b43-b8c6-5c598e7f0916" providerId="ADAL" clId="{1E0018B9-31E8-41C0-BF1C-D6497E68318A}" dt="2025-10-15T07:26:09.477" v="1546" actId="47"/>
        <pc:sldMkLst>
          <pc:docMk/>
          <pc:sldMk cId="1952687541" sldId="359"/>
        </pc:sldMkLst>
      </pc:sldChg>
      <pc:sldChg chg="addSp delSp new mod">
        <pc:chgData name="ISHIDA HARUYA" userId="87dd52fd-0a95-4b43-b8c6-5c598e7f0916" providerId="ADAL" clId="{1E0018B9-31E8-41C0-BF1C-D6497E68318A}" dt="2025-10-15T08:15:24.944" v="1864"/>
        <pc:sldMkLst>
          <pc:docMk/>
          <pc:sldMk cId="3413617859" sldId="360"/>
        </pc:sldMkLst>
      </pc:sldChg>
      <pc:sldChg chg="addSp modSp new mod">
        <pc:chgData name="ISHIDA HARUYA" userId="87dd52fd-0a95-4b43-b8c6-5c598e7f0916" providerId="ADAL" clId="{1E0018B9-31E8-41C0-BF1C-D6497E68318A}" dt="2025-10-15T09:21:56.724" v="1878" actId="20577"/>
        <pc:sldMkLst>
          <pc:docMk/>
          <pc:sldMk cId="168185980" sldId="361"/>
        </pc:sldMkLst>
      </pc:sldChg>
      <pc:sldChg chg="addSp delSp modSp new mod setBg">
        <pc:chgData name="ISHIDA HARUYA" userId="87dd52fd-0a95-4b43-b8c6-5c598e7f0916" providerId="ADAL" clId="{1E0018B9-31E8-41C0-BF1C-D6497E68318A}" dt="2025-10-15T10:16:13.952" v="2162" actId="20577"/>
        <pc:sldMkLst>
          <pc:docMk/>
          <pc:sldMk cId="3412701926" sldId="362"/>
        </pc:sldMkLst>
      </pc:sldChg>
      <pc:sldChg chg="addSp delSp modSp new mod">
        <pc:chgData name="ISHIDA HARUYA" userId="87dd52fd-0a95-4b43-b8c6-5c598e7f0916" providerId="ADAL" clId="{1E0018B9-31E8-41C0-BF1C-D6497E68318A}" dt="2025-10-15T10:16:19.877" v="2164"/>
        <pc:sldMkLst>
          <pc:docMk/>
          <pc:sldMk cId="3849823207" sldId="363"/>
        </pc:sldMkLst>
      </pc:sldChg>
    </pc:docChg>
  </pc:docChgLst>
  <pc:docChgLst>
    <pc:chgData name="ISHIDA HARUYA" userId="87dd52fd-0a95-4b43-b8c6-5c598e7f0916" providerId="ADAL" clId="{020509A4-36C5-4248-959E-04DA45DA047F}"/>
    <pc:docChg chg="undo custSel addSld modSld">
      <pc:chgData name="ISHIDA HARUYA" userId="87dd52fd-0a95-4b43-b8c6-5c598e7f0916" providerId="ADAL" clId="{020509A4-36C5-4248-959E-04DA45DA047F}" dt="2025-08-05T12:01:18.564" v="44" actId="1076"/>
      <pc:docMkLst>
        <pc:docMk/>
      </pc:docMkLst>
      <pc:sldChg chg="addSp delSp modSp new mod">
        <pc:chgData name="ISHIDA HARUYA" userId="87dd52fd-0a95-4b43-b8c6-5c598e7f0916" providerId="ADAL" clId="{020509A4-36C5-4248-959E-04DA45DA047F}" dt="2025-08-05T12:01:11.223" v="40" actId="14826"/>
        <pc:sldMkLst>
          <pc:docMk/>
          <pc:sldMk cId="1036765893" sldId="273"/>
        </pc:sldMkLst>
      </pc:sldChg>
      <pc:sldChg chg="addSp delSp modSp new mod">
        <pc:chgData name="ISHIDA HARUYA" userId="87dd52fd-0a95-4b43-b8c6-5c598e7f0916" providerId="ADAL" clId="{020509A4-36C5-4248-959E-04DA45DA047F}" dt="2025-08-02T05:04:24.151" v="17" actId="20577"/>
        <pc:sldMkLst>
          <pc:docMk/>
          <pc:sldMk cId="3832069353" sldId="274"/>
        </pc:sldMkLst>
      </pc:sldChg>
      <pc:sldChg chg="addSp delSp modSp mod">
        <pc:chgData name="ISHIDA HARUYA" userId="87dd52fd-0a95-4b43-b8c6-5c598e7f0916" providerId="ADAL" clId="{020509A4-36C5-4248-959E-04DA45DA047F}" dt="2025-08-05T11:55:57.183" v="23" actId="14826"/>
        <pc:sldMkLst>
          <pc:docMk/>
          <pc:sldMk cId="3820427431" sldId="281"/>
        </pc:sldMkLst>
      </pc:sldChg>
      <pc:sldChg chg="modSp add mod">
        <pc:chgData name="ISHIDA HARUYA" userId="87dd52fd-0a95-4b43-b8c6-5c598e7f0916" providerId="ADAL" clId="{020509A4-36C5-4248-959E-04DA45DA047F}" dt="2025-08-05T11:56:04.864" v="26" actId="20577"/>
        <pc:sldMkLst>
          <pc:docMk/>
          <pc:sldMk cId="602828447" sldId="310"/>
        </pc:sldMkLst>
      </pc:sldChg>
      <pc:sldChg chg="addSp delSp modSp new mod">
        <pc:chgData name="ISHIDA HARUYA" userId="87dd52fd-0a95-4b43-b8c6-5c598e7f0916" providerId="ADAL" clId="{020509A4-36C5-4248-959E-04DA45DA047F}" dt="2025-08-05T12:01:18.564" v="44" actId="1076"/>
        <pc:sldMkLst>
          <pc:docMk/>
          <pc:sldMk cId="3813801956" sldId="311"/>
        </pc:sldMkLst>
      </pc:sldChg>
      <pc:sldChg chg="new">
        <pc:chgData name="ISHIDA HARUYA" userId="87dd52fd-0a95-4b43-b8c6-5c598e7f0916" providerId="ADAL" clId="{020509A4-36C5-4248-959E-04DA45DA047F}" dt="2025-08-05T11:56:10.668" v="31" actId="680"/>
        <pc:sldMkLst>
          <pc:docMk/>
          <pc:sldMk cId="3096792279" sldId="312"/>
        </pc:sldMkLst>
      </pc:sldChg>
      <pc:sldChg chg="new">
        <pc:chgData name="ISHIDA HARUYA" userId="87dd52fd-0a95-4b43-b8c6-5c598e7f0916" providerId="ADAL" clId="{020509A4-36C5-4248-959E-04DA45DA047F}" dt="2025-08-05T11:56:10.797" v="32" actId="680"/>
        <pc:sldMkLst>
          <pc:docMk/>
          <pc:sldMk cId="3127405483" sldId="313"/>
        </pc:sldMkLst>
      </pc:sldChg>
    </pc:docChg>
  </pc:docChgLst>
  <pc:docChgLst>
    <pc:chgData name="ISHIDA HARUYA" userId="87dd52fd-0a95-4b43-b8c6-5c598e7f0916" providerId="ADAL" clId="{904E00D6-C49F-48FA-ACBD-B8FF93891D86}"/>
    <pc:docChg chg="undo redo custSel addSld delSld modSld">
      <pc:chgData name="ISHIDA HARUYA" userId="87dd52fd-0a95-4b43-b8c6-5c598e7f0916" providerId="ADAL" clId="{904E00D6-C49F-48FA-ACBD-B8FF93891D86}" dt="2025-12-03T09:01:05.863" v="1148" actId="47"/>
      <pc:docMkLst>
        <pc:docMk/>
      </pc:docMkLst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58805093" sldId="25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466826629" sldId="25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4410643" sldId="26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2136110" sldId="26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59062970" sldId="264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67888970" sldId="26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0966588" sldId="26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34587415" sldId="26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78750042" sldId="2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561040357" sldId="26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575675626" sldId="27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86367998" sldId="27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61857583" sldId="272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036765893" sldId="273"/>
        </pc:sldMkLst>
      </pc:sldChg>
      <pc:sldChg chg="addSp delSp modSp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3832069353" sldId="274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12882001" sldId="27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709403241" sldId="276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004645567" sldId="27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803562681" sldId="27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987049041" sldId="27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208740771" sldId="28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20427431" sldId="28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5574072" sldId="28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34482628" sldId="283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4155825241" sldId="285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91328661" sldId="286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890195926" sldId="287"/>
        </pc:sldMkLst>
      </pc:sldChg>
      <pc:sldChg chg="addSp delSp modSp mod setBg">
        <pc:chgData name="ISHIDA HARUYA" userId="87dd52fd-0a95-4b43-b8c6-5c598e7f0916" providerId="ADAL" clId="{904E00D6-C49F-48FA-ACBD-B8FF93891D86}" dt="2025-12-03T09:00:26.738" v="1144" actId="478"/>
        <pc:sldMkLst>
          <pc:docMk/>
          <pc:sldMk cId="1631489655" sldId="288"/>
        </pc:sldMkLst>
        <pc:spChg chg="mod">
          <ac:chgData name="ISHIDA HARUYA" userId="87dd52fd-0a95-4b43-b8c6-5c598e7f0916" providerId="ADAL" clId="{904E00D6-C49F-48FA-ACBD-B8FF93891D86}" dt="2025-11-14T05:31:56.071" v="592" actId="20577"/>
          <ac:spMkLst>
            <pc:docMk/>
            <pc:sldMk cId="1631489655" sldId="288"/>
            <ac:spMk id="2" creationId="{FE8E7E82-4B3E-4ACC-15AB-D123ED52016F}"/>
          </ac:spMkLst>
        </pc:spChg>
        <pc:spChg chg="mod">
          <ac:chgData name="ISHIDA HARUYA" userId="87dd52fd-0a95-4b43-b8c6-5c598e7f0916" providerId="ADAL" clId="{904E00D6-C49F-48FA-ACBD-B8FF93891D86}" dt="2025-11-14T05:31:37.088" v="590" actId="114"/>
          <ac:spMkLst>
            <pc:docMk/>
            <pc:sldMk cId="1631489655" sldId="288"/>
            <ac:spMk id="3" creationId="{BC75E673-DA4D-AC8D-B341-3045BBE7F7CB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6" creationId="{4FA5ADF0-CC18-F340-AE07-8E2617927578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8" creationId="{AA7FE0FB-15D2-BD46-E48C-AC1DA49D1907}"/>
          </ac:spMkLst>
        </pc:spChg>
        <pc:spChg chg="add mod ord">
          <ac:chgData name="ISHIDA HARUYA" userId="87dd52fd-0a95-4b43-b8c6-5c598e7f0916" providerId="ADAL" clId="{904E00D6-C49F-48FA-ACBD-B8FF93891D86}" dt="2025-11-14T06:01:30.906" v="599" actId="2085"/>
          <ac:spMkLst>
            <pc:docMk/>
            <pc:sldMk cId="1631489655" sldId="288"/>
            <ac:spMk id="9" creationId="{5AE7E35C-130B-1721-7C85-41147DC33E6D}"/>
          </ac:spMkLst>
        </pc:spChg>
        <pc:spChg chg="mod">
          <ac:chgData name="ISHIDA HARUYA" userId="87dd52fd-0a95-4b43-b8c6-5c598e7f0916" providerId="ADAL" clId="{904E00D6-C49F-48FA-ACBD-B8FF93891D86}" dt="2025-12-03T09:00:09.457" v="1141" actId="1076"/>
          <ac:spMkLst>
            <pc:docMk/>
            <pc:sldMk cId="1631489655" sldId="288"/>
            <ac:spMk id="12" creationId="{6E497701-CB84-D51B-B83D-4B1DC7ECC87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5" creationId="{55199594-4CBA-0373-7FF1-9B9956B4EA0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7" creationId="{375BF446-B143-4072-718A-D3D556AAC8B8}"/>
          </ac:spMkLst>
        </pc:spChg>
        <pc:picChg chg="mod">
          <ac:chgData name="ISHIDA HARUYA" userId="87dd52fd-0a95-4b43-b8c6-5c598e7f0916" providerId="ADAL" clId="{904E00D6-C49F-48FA-ACBD-B8FF93891D86}" dt="2025-12-03T09:00:20.394" v="1143" actId="1076"/>
          <ac:picMkLst>
            <pc:docMk/>
            <pc:sldMk cId="1631489655" sldId="288"/>
            <ac:picMk id="13" creationId="{079590AD-92C4-7EAA-C2FF-8FBDFD501B78}"/>
          </ac:picMkLst>
        </pc:picChg>
        <pc:cxnChg chg="add del mod">
          <ac:chgData name="ISHIDA HARUYA" userId="87dd52fd-0a95-4b43-b8c6-5c598e7f0916" providerId="ADAL" clId="{904E00D6-C49F-48FA-ACBD-B8FF93891D86}" dt="2025-12-03T09:00:26.738" v="1144" actId="478"/>
          <ac:cxnSpMkLst>
            <pc:docMk/>
            <pc:sldMk cId="1631489655" sldId="288"/>
            <ac:cxnSpMk id="14" creationId="{A2B747EB-6906-0455-DF4D-C668E798BFCF}"/>
          </ac:cxnSpMkLst>
        </pc:cxnChg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1210585041" sldId="28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441546645" sldId="29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50710967" sldId="29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34751520" sldId="29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47889465" sldId="295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656698129" sldId="296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826311982" sldId="29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202093330" sldId="29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01308979" sldId="29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769834539" sldId="300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182550278" sldId="30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41873932" sldId="30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66724624" sldId="303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49008912" sldId="304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870064286" sldId="30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509922396" sldId="30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33886796" sldId="30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128836911" sldId="30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602828447" sldId="31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13801956" sldId="31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096792279" sldId="31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127405483" sldId="31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73818814" sldId="314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851822573" sldId="31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4034602441" sldId="31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231323798" sldId="31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69464850" sldId="31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50771340" sldId="31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440162704" sldId="32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427791164" sldId="32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52257181" sldId="32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4106606396" sldId="32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623698134" sldId="32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54673751" sldId="32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10082489" sldId="32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784309072" sldId="32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672721172" sldId="32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507021232" sldId="32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626673027" sldId="33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74822989" sldId="33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252576568" sldId="33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589581794" sldId="333"/>
        </pc:sldMkLst>
      </pc:sldChg>
      <pc:sldChg chg="del">
        <pc:chgData name="ISHIDA HARUYA" userId="87dd52fd-0a95-4b43-b8c6-5c598e7f0916" providerId="ADAL" clId="{904E00D6-C49F-48FA-ACBD-B8FF93891D86}" dt="2025-12-03T09:00:45.185" v="1146" actId="47"/>
        <pc:sldMkLst>
          <pc:docMk/>
          <pc:sldMk cId="2704594423" sldId="335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12164441" sldId="33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265675330" sldId="337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98751125" sldId="338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42368031" sldId="33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915122161" sldId="34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63041684" sldId="34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91322742" sldId="342"/>
        </pc:sldMkLst>
      </pc:sldChg>
      <pc:sldChg chg="add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995650769" sldId="34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01942569" sldId="34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968710873" sldId="34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996750518" sldId="34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81734205" sldId="348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664931354" sldId="34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393750349" sldId="350"/>
        </pc:sldMkLst>
      </pc:sldChg>
      <pc:sldChg chg="addSp delSp modSp mod">
        <pc:chgData name="ISHIDA HARUYA" userId="87dd52fd-0a95-4b43-b8c6-5c598e7f0916" providerId="ADAL" clId="{904E00D6-C49F-48FA-ACBD-B8FF93891D86}" dt="2025-12-03T08:59:36.073" v="1137" actId="478"/>
        <pc:sldMkLst>
          <pc:docMk/>
          <pc:sldMk cId="213635744" sldId="351"/>
        </pc:sldMkLst>
        <pc:spChg chg="del">
          <ac:chgData name="ISHIDA HARUYA" userId="87dd52fd-0a95-4b43-b8c6-5c598e7f0916" providerId="ADAL" clId="{904E00D6-C49F-48FA-ACBD-B8FF93891D86}" dt="2025-12-03T08:59:36.073" v="1137" actId="478"/>
          <ac:spMkLst>
            <pc:docMk/>
            <pc:sldMk cId="213635744" sldId="351"/>
            <ac:spMk id="3" creationId="{6C4D3EA4-EB5B-3056-79EE-3F9CCC265EB5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7" creationId="{27853C76-F8A8-80E0-148D-9AEE972F362A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9" creationId="{55DD43A5-FF21-C431-A3BA-F461DA34152D}"/>
          </ac:spMkLst>
        </pc:sp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899996164" sldId="352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74775546" sldId="35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475607" sldId="35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74900245" sldId="35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776659260" sldId="357"/>
        </pc:sldMkLst>
      </pc:sldChg>
      <pc:sldChg chg="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49630266" sldId="358"/>
        </pc:sldMkLst>
        <pc:picChg chg="mod">
          <ac:chgData name="ISHIDA HARUYA" userId="87dd52fd-0a95-4b43-b8c6-5c598e7f0916" providerId="ADAL" clId="{904E00D6-C49F-48FA-ACBD-B8FF93891D86}" dt="2025-11-17T07:29:32.021" v="800" actId="1076"/>
          <ac:picMkLst>
            <pc:docMk/>
            <pc:sldMk cId="3849630266" sldId="358"/>
            <ac:picMk id="30" creationId="{6A6EA3D1-B1DE-C30C-39AA-5F2BEF4387D9}"/>
          </ac:picMkLst>
        </pc:picChg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413617859" sldId="360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68185980" sldId="361"/>
        </pc:sldMkLst>
      </pc:sldChg>
      <pc:sldChg chg="addSp delSp modSp mod">
        <pc:chgData name="ISHIDA HARUYA" userId="87dd52fd-0a95-4b43-b8c6-5c598e7f0916" providerId="ADAL" clId="{904E00D6-C49F-48FA-ACBD-B8FF93891D86}" dt="2025-11-17T09:43:04.552" v="994" actId="20577"/>
        <pc:sldMkLst>
          <pc:docMk/>
          <pc:sldMk cId="3412701926" sldId="362"/>
        </pc:sldMkLst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2" creationId="{01714CCC-93F1-FFE7-8FD5-EE1028E4B242}"/>
          </ac:spMkLst>
        </pc:spChg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4" creationId="{3344B146-8C0D-5D45-8063-2727C517002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8" creationId="{B74C0BA4-D6F2-FEE1-B825-B5246BCD0929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9" creationId="{F3CEEA9C-5668-9A07-6C9C-3A30B65AAFF4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0" creationId="{CED176C7-52C7-35EB-A933-14845E1DF25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1" creationId="{5CCC432A-0CD0-9DDB-7422-03F256F73E36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2" creationId="{D02B32A6-AB18-C4C4-B667-53C1FCC356B5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3" creationId="{777D45AE-848B-9B07-D621-59EB0AAEA673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6" creationId="{81889559-12F5-D1F9-9C3B-4E3379B95D44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7" creationId="{AECA5159-DD26-BFDB-EB69-57D0B44D0F6F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29" creationId="{12CD4F16-95C3-13C3-E325-DE717F6E2CF6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30" creationId="{6A37E187-9ACC-6245-BD4A-0A1DA8DFEC3A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1" creationId="{A21EB387-6BD8-D7B0-14E2-813D291A1CD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2" creationId="{A3B72BC6-4BD5-22B8-83BB-CDF09A020782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3" creationId="{D8FD06E1-DC00-48F7-5FA4-50265B3387BF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5" creationId="{DB1AE0B5-87A6-5AE6-8F5F-73DBE40D584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6" creationId="{EFE18C18-02E0-B3A9-B390-F518D66C9A73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7" creationId="{DF66B83E-9A1A-63B9-B764-D205043E9A9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38" creationId="{7A992433-502B-4455-4F67-7F912F3D2EA3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39" creationId="{83536C91-E258-15C7-F994-C3C9321E024E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0" creationId="{916B92A7-458A-8C35-CAE3-B9E00E32076D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1" creationId="{6CD6321E-2818-8782-06ED-F5F58B04770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42" creationId="{2249FCCA-9378-1CF3-FF87-7443CC6E8D89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3" creationId="{AB20FCAC-8D28-D96A-47DC-C24220FF8C9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4" creationId="{9519CDD9-9040-1DC3-E298-7CE8EEDE059F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5" creationId="{AAF8EEF7-C42D-E9CD-3FAC-8B0C4849FB4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7" creationId="{EEE931EC-0403-DECC-24BD-0936CA0599C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8" creationId="{83F4B4B0-1CD8-876C-A41B-9732ABDA0ED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9" creationId="{F1C420A0-4548-72F7-DB43-66E6F4D758A0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1" creationId="{7AA541CA-84D4-953A-66E7-004E9EBC89B6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2" creationId="{060B1D19-5D0A-0E83-A492-CDFA16F99A7C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3" creationId="{012F28BB-9AA5-77A2-2EA4-9E80C38C856E}"/>
          </ac:spMkLst>
        </pc:spChg>
        <pc:spChg chg="mod topLvl">
          <ac:chgData name="ISHIDA HARUYA" userId="87dd52fd-0a95-4b43-b8c6-5c598e7f0916" providerId="ADAL" clId="{904E00D6-C49F-48FA-ACBD-B8FF93891D86}" dt="2025-11-17T09:42:50.538" v="982" actId="20577"/>
          <ac:spMkLst>
            <pc:docMk/>
            <pc:sldMk cId="3412701926" sldId="362"/>
            <ac:spMk id="63" creationId="{9536E376-FE80-6F35-2362-8E2AEF1A6DC2}"/>
          </ac:spMkLst>
        </pc:spChg>
        <pc:spChg chg="mod topLvl">
          <ac:chgData name="ISHIDA HARUYA" userId="87dd52fd-0a95-4b43-b8c6-5c598e7f0916" providerId="ADAL" clId="{904E00D6-C49F-48FA-ACBD-B8FF93891D86}" dt="2025-11-17T09:42:55.281" v="986" actId="20577"/>
          <ac:spMkLst>
            <pc:docMk/>
            <pc:sldMk cId="3412701926" sldId="362"/>
            <ac:spMk id="64" creationId="{24E3AD35-A6C6-4B95-115D-B592DAA15C81}"/>
          </ac:spMkLst>
        </pc:spChg>
        <pc:spChg chg="mod topLvl">
          <ac:chgData name="ISHIDA HARUYA" userId="87dd52fd-0a95-4b43-b8c6-5c598e7f0916" providerId="ADAL" clId="{904E00D6-C49F-48FA-ACBD-B8FF93891D86}" dt="2025-11-17T09:42:48.215" v="980" actId="20577"/>
          <ac:spMkLst>
            <pc:docMk/>
            <pc:sldMk cId="3412701926" sldId="362"/>
            <ac:spMk id="65" creationId="{0D37ADC7-83B3-F8A7-D1A4-DDC2EA25F71A}"/>
          </ac:spMkLst>
        </pc:spChg>
        <pc:spChg chg="mod topLvl">
          <ac:chgData name="ISHIDA HARUYA" userId="87dd52fd-0a95-4b43-b8c6-5c598e7f0916" providerId="ADAL" clId="{904E00D6-C49F-48FA-ACBD-B8FF93891D86}" dt="2025-11-17T09:42:52.528" v="984" actId="20577"/>
          <ac:spMkLst>
            <pc:docMk/>
            <pc:sldMk cId="3412701926" sldId="362"/>
            <ac:spMk id="66" creationId="{5B59B260-CD56-6358-C944-68B1C04BAEF5}"/>
          </ac:spMkLst>
        </pc:spChg>
        <pc:spChg chg="mod topLvl">
          <ac:chgData name="ISHIDA HARUYA" userId="87dd52fd-0a95-4b43-b8c6-5c598e7f0916" providerId="ADAL" clId="{904E00D6-C49F-48FA-ACBD-B8FF93891D86}" dt="2025-11-17T09:42:59.973" v="990" actId="20577"/>
          <ac:spMkLst>
            <pc:docMk/>
            <pc:sldMk cId="3412701926" sldId="362"/>
            <ac:spMk id="72" creationId="{0D046C1C-5731-EF81-DA99-7E6788BF4B8B}"/>
          </ac:spMkLst>
        </pc:spChg>
        <pc:spChg chg="mod topLvl">
          <ac:chgData name="ISHIDA HARUYA" userId="87dd52fd-0a95-4b43-b8c6-5c598e7f0916" providerId="ADAL" clId="{904E00D6-C49F-48FA-ACBD-B8FF93891D86}" dt="2025-11-17T09:43:04.552" v="994" actId="20577"/>
          <ac:spMkLst>
            <pc:docMk/>
            <pc:sldMk cId="3412701926" sldId="362"/>
            <ac:spMk id="73" creationId="{6371E2E8-4C21-9457-BB50-E5E52B27D438}"/>
          </ac:spMkLst>
        </pc:spChg>
        <pc:spChg chg="mod topLvl">
          <ac:chgData name="ISHIDA HARUYA" userId="87dd52fd-0a95-4b43-b8c6-5c598e7f0916" providerId="ADAL" clId="{904E00D6-C49F-48FA-ACBD-B8FF93891D86}" dt="2025-11-17T09:42:58.090" v="988" actId="20577"/>
          <ac:spMkLst>
            <pc:docMk/>
            <pc:sldMk cId="3412701926" sldId="362"/>
            <ac:spMk id="74" creationId="{F5B9454A-07CB-B72C-DD61-77C11FDF3D1B}"/>
          </ac:spMkLst>
        </pc:spChg>
        <pc:spChg chg="mod topLvl">
          <ac:chgData name="ISHIDA HARUYA" userId="87dd52fd-0a95-4b43-b8c6-5c598e7f0916" providerId="ADAL" clId="{904E00D6-C49F-48FA-ACBD-B8FF93891D86}" dt="2025-11-17T09:43:01.841" v="992" actId="20577"/>
          <ac:spMkLst>
            <pc:docMk/>
            <pc:sldMk cId="3412701926" sldId="362"/>
            <ac:spMk id="75" creationId="{AF65D20B-FFF3-E735-18AA-888E17050E57}"/>
          </ac:spMkLst>
        </pc:spChg>
        <pc:spChg chg="mod">
          <ac:chgData name="ISHIDA HARUYA" userId="87dd52fd-0a95-4b43-b8c6-5c598e7f0916" providerId="ADAL" clId="{904E00D6-C49F-48FA-ACBD-B8FF93891D86}" dt="2025-11-17T09:41:34.128" v="967" actId="1076"/>
          <ac:spMkLst>
            <pc:docMk/>
            <pc:sldMk cId="3412701926" sldId="362"/>
            <ac:spMk id="78" creationId="{E7A0E772-E65F-45C6-9B7D-A2D25EA0040E}"/>
          </ac:spMkLst>
        </pc:s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24" creationId="{F0FA69D3-9944-1D37-7EEC-7F64FE997E6E}"/>
          </ac:grpSpMkLst>
        </pc:grpChg>
        <pc:grpChg chg="mod">
          <ac:chgData name="ISHIDA HARUYA" userId="87dd52fd-0a95-4b43-b8c6-5c598e7f0916" providerId="ADAL" clId="{904E00D6-C49F-48FA-ACBD-B8FF93891D86}" dt="2025-11-17T09:40:56.317" v="962" actId="164"/>
          <ac:grpSpMkLst>
            <pc:docMk/>
            <pc:sldMk cId="3412701926" sldId="362"/>
            <ac:grpSpMk id="25" creationId="{CE209B0A-6708-E15B-5E28-A5624BA9CDBA}"/>
          </ac:grpSpMkLst>
        </pc:grpChg>
        <pc:grpChg chg="mod">
          <ac:chgData name="ISHIDA HARUYA" userId="87dd52fd-0a95-4b43-b8c6-5c598e7f0916" providerId="ADAL" clId="{904E00D6-C49F-48FA-ACBD-B8FF93891D86}" dt="2025-11-17T09:39:55.501" v="936" actId="164"/>
          <ac:grpSpMkLst>
            <pc:docMk/>
            <pc:sldMk cId="3412701926" sldId="362"/>
            <ac:grpSpMk id="28" creationId="{93115627-6428-5292-4A91-65A5F23D9144}"/>
          </ac:grpSpMkLst>
        </pc:grpChg>
        <pc:grpChg chg="mod">
          <ac:chgData name="ISHIDA HARUYA" userId="87dd52fd-0a95-4b43-b8c6-5c598e7f0916" providerId="ADAL" clId="{904E00D6-C49F-48FA-ACBD-B8FF93891D86}" dt="2025-11-17T09:40:02.951" v="939" actId="164"/>
          <ac:grpSpMkLst>
            <pc:docMk/>
            <pc:sldMk cId="3412701926" sldId="362"/>
            <ac:grpSpMk id="34" creationId="{FD03F15A-6D92-7A46-1E50-E32C7B68158A}"/>
          </ac:grpSpMkLst>
        </pc:gr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54" creationId="{069FECFF-8CE6-6568-9D25-06C0E0AEB924}"/>
          </ac:grpSpMkLst>
        </pc:grpChg>
        <pc:grpChg chg="mod">
          <ac:chgData name="ISHIDA HARUYA" userId="87dd52fd-0a95-4b43-b8c6-5c598e7f0916" providerId="ADAL" clId="{904E00D6-C49F-48FA-ACBD-B8FF93891D86}" dt="2025-11-17T09:40:00.219" v="938" actId="164"/>
          <ac:grpSpMkLst>
            <pc:docMk/>
            <pc:sldMk cId="3412701926" sldId="362"/>
            <ac:grpSpMk id="55" creationId="{2137F08B-675D-35A0-86E0-E350F88528E7}"/>
          </ac:grpSpMkLst>
        </pc:grpChg>
        <pc:grpChg chg="mod">
          <ac:chgData name="ISHIDA HARUYA" userId="87dd52fd-0a95-4b43-b8c6-5c598e7f0916" providerId="ADAL" clId="{904E00D6-C49F-48FA-ACBD-B8FF93891D86}" dt="2025-11-17T09:40:50.407" v="960" actId="164"/>
          <ac:grpSpMkLst>
            <pc:docMk/>
            <pc:sldMk cId="3412701926" sldId="362"/>
            <ac:grpSpMk id="56" creationId="{A6EC1D4B-1111-9020-31ED-126DF2D6D29C}"/>
          </ac:grpSpMkLst>
        </pc:grpChg>
        <pc:grpChg chg="mod">
          <ac:chgData name="ISHIDA HARUYA" userId="87dd52fd-0a95-4b43-b8c6-5c598e7f0916" providerId="ADAL" clId="{904E00D6-C49F-48FA-ACBD-B8FF93891D86}" dt="2025-11-17T09:40:53.070" v="961" actId="164"/>
          <ac:grpSpMkLst>
            <pc:docMk/>
            <pc:sldMk cId="3412701926" sldId="362"/>
            <ac:grpSpMk id="57" creationId="{B76FB54E-46BD-71C5-A319-BA6A8CADA22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8" creationId="{50C905C9-B0FD-CE3B-2D6F-3565E405110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9" creationId="{1D824463-3C05-ED65-3D75-A74281E14DDA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0" creationId="{BE812B01-4B68-4962-30D2-270E70FA4904}"/>
          </ac:grpSpMkLst>
        </pc:grpChg>
        <pc:grpChg chg="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1" creationId="{9295BFB6-E468-5E17-834F-8DE7724E10A1}"/>
          </ac:grpSpMkLst>
        </pc:grp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3" creationId="{3771CC13-AF7F-3E41-32A4-A767440F76E3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5" creationId="{E52440F5-398D-5A31-0F70-55733F7E38A3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7" creationId="{40C46307-D504-995B-C210-0FA90BB40C3C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9" creationId="{AD6615F6-7A65-FB6A-E750-E83BA898A415}"/>
          </ac:picMkLst>
        </pc:pic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11" creationId="{7C486C99-DD97-E780-7995-4F79BA0EE402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13" creationId="{52F8EBD9-A2A7-FA23-5DCB-EA295DEBD19C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15" creationId="{DAEBA89D-E7D8-6A2E-0865-AAA0C4918FE2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17" creationId="{254AA009-90A2-65F9-B595-3EA4B92DA95D}"/>
          </ac:picMkLst>
        </pc:picChg>
      </pc:sldChg>
      <pc:sldChg chg="del">
        <pc:chgData name="ISHIDA HARUYA" userId="87dd52fd-0a95-4b43-b8c6-5c598e7f0916" providerId="ADAL" clId="{904E00D6-C49F-48FA-ACBD-B8FF93891D86}" dt="2025-12-03T09:01:05.863" v="1148" actId="47"/>
        <pc:sldMkLst>
          <pc:docMk/>
          <pc:sldMk cId="3849823207" sldId="363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137351162" sldId="364"/>
        </pc:sldMkLst>
      </pc:sldChg>
      <pc:sldChg chg="addSp del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050087102" sldId="365"/>
        </pc:sldMkLst>
      </pc:sldChg>
      <pc:sldChg chg="addSp modSp del mod">
        <pc:chgData name="ISHIDA HARUYA" userId="87dd52fd-0a95-4b43-b8c6-5c598e7f0916" providerId="ADAL" clId="{904E00D6-C49F-48FA-ACBD-B8FF93891D86}" dt="2025-12-03T09:01:05.863" v="1148" actId="47"/>
        <pc:sldMkLst>
          <pc:docMk/>
          <pc:sldMk cId="1028181260" sldId="366"/>
        </pc:sldMkLst>
        <pc:picChg chg="mod">
          <ac:chgData name="ISHIDA HARUYA" userId="87dd52fd-0a95-4b43-b8c6-5c598e7f0916" providerId="ADAL" clId="{904E00D6-C49F-48FA-ACBD-B8FF93891D86}" dt="2025-11-17T09:38:30.817" v="935" actId="1076"/>
          <ac:picMkLst>
            <pc:docMk/>
            <pc:sldMk cId="1028181260" sldId="366"/>
            <ac:picMk id="2" creationId="{F1FC8C5C-4E8C-8C1D-C3C0-4F6A2B2024F9}"/>
          </ac:picMkLst>
        </pc:picChg>
        <pc:picChg chg="add mod">
          <ac:chgData name="ISHIDA HARUYA" userId="87dd52fd-0a95-4b43-b8c6-5c598e7f0916" providerId="ADAL" clId="{904E00D6-C49F-48FA-ACBD-B8FF93891D86}" dt="2025-11-17T09:43:16.381" v="996" actId="1076"/>
          <ac:picMkLst>
            <pc:docMk/>
            <pc:sldMk cId="1028181260" sldId="366"/>
            <ac:picMk id="3" creationId="{729029EB-1771-137A-5C42-93C7FFEEE6DA}"/>
          </ac:picMkLst>
        </pc:picChg>
      </pc:sldChg>
      <pc:sldChg chg="addSp new del setBg">
        <pc:chgData name="ISHIDA HARUYA" userId="87dd52fd-0a95-4b43-b8c6-5c598e7f0916" providerId="ADAL" clId="{904E00D6-C49F-48FA-ACBD-B8FF93891D86}" dt="2025-12-03T08:59:46.435" v="1138" actId="47"/>
        <pc:sldMkLst>
          <pc:docMk/>
          <pc:sldMk cId="1269167478" sldId="36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173682953" sldId="368"/>
        </pc:sldMkLst>
      </pc:sldChg>
      <pc:sldChg chg="new del">
        <pc:chgData name="ISHIDA HARUYA" userId="87dd52fd-0a95-4b43-b8c6-5c598e7f0916" providerId="ADAL" clId="{904E00D6-C49F-48FA-ACBD-B8FF93891D86}" dt="2025-10-25T13:59:54.927" v="518" actId="680"/>
        <pc:sldMkLst>
          <pc:docMk/>
          <pc:sldMk cId="3605225840" sldId="3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513150048" sldId="36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731883736" sldId="37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17808243" sldId="371"/>
        </pc:sldMkLst>
      </pc:sldChg>
      <pc:sldChg chg="addSp del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867141014" sldId="372"/>
        </pc:sldMkLst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2" creationId="{7B40D62C-0218-5BFB-D062-B8A9E8CB0231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04E00D6-C49F-48FA-ACBD-B8FF93891D86}" dt="2025-11-17T07:28:26.723" v="796" actId="14100"/>
          <ac:spMkLst>
            <pc:docMk/>
            <pc:sldMk cId="867141014" sldId="372"/>
            <ac:spMk id="39" creationId="{CA8BF685-9A24-3FFE-AB81-8FC9AD2656A0}"/>
          </ac:spMkLst>
        </pc:spChg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1" creationId="{122032FF-57E9-4B81-9745-1C652B4E6F5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7" creationId="{38C6166C-AF38-C437-39CB-EA3B5926E8AD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9" creationId="{D00B1AE4-1F6A-013B-153A-43B244C1F037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2" creationId="{CD52508A-3362-C299-C503-3B50FB534F48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3" creationId="{63845695-C0DC-8A06-A775-1E765A1717C0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4" creationId="{19C27AEA-3C18-114F-A227-AE6E0F224D9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5" creationId="{C0B6F412-DF98-B0FA-08BB-B33D9FE8986F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6" creationId="{0FEB4889-0832-0935-2729-91CF6EABAF31}"/>
          </ac:spMkLst>
        </pc:sp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0" creationId="{2600D750-BFA1-7D68-D23F-C74F2B05225B}"/>
          </ac:picMkLst>
        </pc:pic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38" creationId="{5662BBC3-67FC-7778-0B60-51DB709713F0}"/>
          </ac:cxnSpMkLst>
        </pc:cxnChg>
        <pc:cxnChg chg="mod topLvl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03048318" sldId="373"/>
        </pc:sldMkLst>
      </pc:sldChg>
      <pc:sldChg chg="add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27115827" sldId="374"/>
        </pc:sldMkLst>
        <pc:picChg chg="mod">
          <ac:chgData name="ISHIDA HARUYA" userId="87dd52fd-0a95-4b43-b8c6-5c598e7f0916" providerId="ADAL" clId="{904E00D6-C49F-48FA-ACBD-B8FF93891D86}" dt="2025-11-17T07:26:53.774" v="728" actId="1076"/>
          <ac:picMkLst>
            <pc:docMk/>
            <pc:sldMk cId="3827115827" sldId="374"/>
            <ac:picMk id="2" creationId="{4CFADB4B-9978-7C49-B156-F35757F7D708}"/>
          </ac:picMkLst>
        </pc:picChg>
        <pc:picChg chg="add mod">
          <ac:chgData name="ISHIDA HARUYA" userId="87dd52fd-0a95-4b43-b8c6-5c598e7f0916" providerId="ADAL" clId="{904E00D6-C49F-48FA-ACBD-B8FF93891D86}" dt="2025-11-17T07:28:32.074" v="798" actId="1076"/>
          <ac:picMkLst>
            <pc:docMk/>
            <pc:sldMk cId="3827115827" sldId="374"/>
            <ac:picMk id="4" creationId="{B2C509AD-918B-751F-DD7C-846149519A8B}"/>
          </ac:picMkLst>
        </pc:picChg>
      </pc:sldChg>
      <pc:sldChg chg="addSp modSp new del mod">
        <pc:chgData name="ISHIDA HARUYA" userId="87dd52fd-0a95-4b43-b8c6-5c598e7f0916" providerId="ADAL" clId="{904E00D6-C49F-48FA-ACBD-B8FF93891D86}" dt="2025-12-03T09:00:36.896" v="1145" actId="47"/>
        <pc:sldMkLst>
          <pc:docMk/>
          <pc:sldMk cId="1640880673" sldId="375"/>
        </pc:sldMkLst>
        <pc:picChg chg="add mod">
          <ac:chgData name="ISHIDA HARUYA" userId="87dd52fd-0a95-4b43-b8c6-5c598e7f0916" providerId="ADAL" clId="{904E00D6-C49F-48FA-ACBD-B8FF93891D86}" dt="2025-11-14T06:02:37.765" v="603" actId="1076"/>
          <ac:picMkLst>
            <pc:docMk/>
            <pc:sldMk cId="1640880673" sldId="375"/>
            <ac:picMk id="2" creationId="{D8BC757D-041F-4659-19EF-F3A745D43B8D}"/>
          </ac:picMkLst>
        </pc:picChg>
      </pc:sldChg>
      <pc:sldChg chg="add del">
        <pc:chgData name="ISHIDA HARUYA" userId="87dd52fd-0a95-4b43-b8c6-5c598e7f0916" providerId="ADAL" clId="{904E00D6-C49F-48FA-ACBD-B8FF93891D86}" dt="2025-12-03T08:59:46.435" v="1138" actId="47"/>
        <pc:sldMkLst>
          <pc:docMk/>
          <pc:sldMk cId="4068573989" sldId="376"/>
        </pc:sldMkLst>
      </pc:sldChg>
      <pc:sldChg chg="addSp delSp modSp add mod setBg">
        <pc:chgData name="ISHIDA HARUYA" userId="87dd52fd-0a95-4b43-b8c6-5c598e7f0916" providerId="ADAL" clId="{904E00D6-C49F-48FA-ACBD-B8FF93891D86}" dt="2025-11-17T12:14:20.861" v="1013" actId="167"/>
        <pc:sldMkLst>
          <pc:docMk/>
          <pc:sldMk cId="4008609426" sldId="377"/>
        </pc:sldMkLst>
        <pc:spChg chg="ord">
          <ac:chgData name="ISHIDA HARUYA" userId="87dd52fd-0a95-4b43-b8c6-5c598e7f0916" providerId="ADAL" clId="{904E00D6-C49F-48FA-ACBD-B8FF93891D86}" dt="2025-11-17T12:14:20.861" v="1013" actId="167"/>
          <ac:spMkLst>
            <pc:docMk/>
            <pc:sldMk cId="4008609426" sldId="377"/>
            <ac:spMk id="2" creationId="{A4C3344D-FC5D-1774-FCEE-0C4DFD99CC42}"/>
          </ac:spMkLst>
        </pc:spChg>
        <pc:spChg chg="mod">
          <ac:chgData name="ISHIDA HARUYA" userId="87dd52fd-0a95-4b43-b8c6-5c598e7f0916" providerId="ADAL" clId="{904E00D6-C49F-48FA-ACBD-B8FF93891D86}" dt="2025-11-17T08:51:38.022" v="925" actId="692"/>
          <ac:spMkLst>
            <pc:docMk/>
            <pc:sldMk cId="4008609426" sldId="377"/>
            <ac:spMk id="7" creationId="{362D158E-3A45-53FE-74C0-3D4896D36FE9}"/>
          </ac:spMkLst>
        </pc:spChg>
        <pc:spChg chg="mod">
          <ac:chgData name="ISHIDA HARUYA" userId="87dd52fd-0a95-4b43-b8c6-5c598e7f0916" providerId="ADAL" clId="{904E00D6-C49F-48FA-ACBD-B8FF93891D86}" dt="2025-11-17T08:49:22.709" v="900" actId="1076"/>
          <ac:spMkLst>
            <pc:docMk/>
            <pc:sldMk cId="4008609426" sldId="377"/>
            <ac:spMk id="8" creationId="{BCE97955-B37E-11D4-3D3E-8D5765171D32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9" creationId="{3D50AA1C-08BD-77C0-39B0-A1FCCB47EA89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10" creationId="{0528A3DB-7D83-0F86-0573-DEC0D786BC66}"/>
          </ac:spMkLst>
        </pc:spChg>
        <pc:spChg chg="mod">
          <ac:chgData name="ISHIDA HARUYA" userId="87dd52fd-0a95-4b43-b8c6-5c598e7f0916" providerId="ADAL" clId="{904E00D6-C49F-48FA-ACBD-B8FF93891D86}" dt="2025-11-17T12:14:11.006" v="1011" actId="688"/>
          <ac:spMkLst>
            <pc:docMk/>
            <pc:sldMk cId="4008609426" sldId="377"/>
            <ac:spMk id="11" creationId="{F88647BD-C774-5CAE-1C9C-0FE7464519CD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5" creationId="{309E6022-2C12-2963-6F45-044CB9E03734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6" creationId="{96C5CA85-6375-85FD-5E34-670B7A313AEC}"/>
          </ac:spMkLst>
        </pc:spChg>
        <pc:picChg chg="mod ord">
          <ac:chgData name="ISHIDA HARUYA" userId="87dd52fd-0a95-4b43-b8c6-5c598e7f0916" providerId="ADAL" clId="{904E00D6-C49F-48FA-ACBD-B8FF93891D86}" dt="2025-11-17T12:13:50.131" v="1006" actId="167"/>
          <ac:picMkLst>
            <pc:docMk/>
            <pc:sldMk cId="4008609426" sldId="377"/>
            <ac:picMk id="42" creationId="{A9DF5A5A-F76F-B491-F3AE-2746FF6ED276}"/>
          </ac:picMkLst>
        </pc:picChg>
        <pc:cxnChg chg="add mod ord">
          <ac:chgData name="ISHIDA HARUYA" userId="87dd52fd-0a95-4b43-b8c6-5c598e7f0916" providerId="ADAL" clId="{904E00D6-C49F-48FA-ACBD-B8FF93891D86}" dt="2025-11-17T12:14:18.698" v="1012" actId="167"/>
          <ac:cxnSpMkLst>
            <pc:docMk/>
            <pc:sldMk cId="4008609426" sldId="377"/>
            <ac:cxnSpMk id="55" creationId="{78F10AFF-DF64-C348-3CE7-1BA9BC622B60}"/>
          </ac:cxnSpMkLst>
        </pc:cxnChg>
      </pc:sldChg>
      <pc:sldChg chg="addSp delSp modSp add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1640289136" sldId="378"/>
        </pc:sldMkLst>
        <pc:picChg chg="add mod">
          <ac:chgData name="ISHIDA HARUYA" userId="87dd52fd-0a95-4b43-b8c6-5c598e7f0916" providerId="ADAL" clId="{904E00D6-C49F-48FA-ACBD-B8FF93891D86}" dt="2025-11-17T07:58:36.187" v="827" actId="1076"/>
          <ac:picMkLst>
            <pc:docMk/>
            <pc:sldMk cId="1640289136" sldId="378"/>
            <ac:picMk id="2" creationId="{00E532A8-FE9B-6F87-7356-9B4741F49A74}"/>
          </ac:picMkLst>
        </pc:picChg>
        <pc:picChg chg="add">
          <ac:chgData name="ISHIDA HARUYA" userId="87dd52fd-0a95-4b43-b8c6-5c598e7f0916" providerId="ADAL" clId="{904E00D6-C49F-48FA-ACBD-B8FF93891D86}" dt="2025-11-14T12:21:54.638" v="683"/>
          <ac:picMkLst>
            <pc:docMk/>
            <pc:sldMk cId="1640289136" sldId="378"/>
            <ac:picMk id="3" creationId="{6AD1273D-92AD-A390-17CD-11D37B8223AC}"/>
          </ac:picMkLst>
        </pc:picChg>
        <pc:picChg chg="add mod">
          <ac:chgData name="ISHIDA HARUYA" userId="87dd52fd-0a95-4b43-b8c6-5c598e7f0916" providerId="ADAL" clId="{904E00D6-C49F-48FA-ACBD-B8FF93891D86}" dt="2025-11-17T08:51:54.145" v="927" actId="1076"/>
          <ac:picMkLst>
            <pc:docMk/>
            <pc:sldMk cId="1640289136" sldId="378"/>
            <ac:picMk id="4" creationId="{AF42DF26-0F0C-106E-7F8E-E974D696B17A}"/>
          </ac:picMkLst>
        </pc:picChg>
        <pc:picChg chg="add mod">
          <ac:chgData name="ISHIDA HARUYA" userId="87dd52fd-0a95-4b43-b8c6-5c598e7f0916" providerId="ADAL" clId="{904E00D6-C49F-48FA-ACBD-B8FF93891D86}" dt="2025-11-17T08:53:18.251" v="933" actId="1076"/>
          <ac:picMkLst>
            <pc:docMk/>
            <pc:sldMk cId="1640289136" sldId="378"/>
            <ac:picMk id="5" creationId="{F18FAE2E-97FA-A97A-1E92-79B0245BEE66}"/>
          </ac:picMkLst>
        </pc:picChg>
        <pc:picChg chg="add mod">
          <ac:chgData name="ISHIDA HARUYA" userId="87dd52fd-0a95-4b43-b8c6-5c598e7f0916" providerId="ADAL" clId="{904E00D6-C49F-48FA-ACBD-B8FF93891D86}" dt="2025-11-17T12:16:01.622" v="1015" actId="1076"/>
          <ac:picMkLst>
            <pc:docMk/>
            <pc:sldMk cId="1640289136" sldId="378"/>
            <ac:picMk id="6" creationId="{BEF2C529-E257-8D86-5238-3B3C276A0F3F}"/>
          </ac:picMkLst>
        </pc:picChg>
      </pc:sldChg>
      <pc:sldChg chg="modSp add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27796381" sldId="379"/>
        </pc:sldMkLst>
        <pc:spChg chg="mod">
          <ac:chgData name="ISHIDA HARUYA" userId="87dd52fd-0a95-4b43-b8c6-5c598e7f0916" providerId="ADAL" clId="{904E00D6-C49F-48FA-ACBD-B8FF93891D86}" dt="2025-11-21T09:17:09.514" v="1080" actId="20577"/>
          <ac:spMkLst>
            <pc:docMk/>
            <pc:sldMk cId="1727796381" sldId="379"/>
            <ac:spMk id="40" creationId="{8A717518-26AD-FC4E-4E90-6757E60B01A8}"/>
          </ac:spMkLst>
        </pc:spChg>
      </pc:sldChg>
      <pc:sldChg chg="addSp delSp modSp add del mod setBg">
        <pc:chgData name="ISHIDA HARUYA" userId="87dd52fd-0a95-4b43-b8c6-5c598e7f0916" providerId="ADAL" clId="{904E00D6-C49F-48FA-ACBD-B8FF93891D86}" dt="2025-12-03T08:59:17.435" v="1135" actId="47"/>
        <pc:sldMkLst>
          <pc:docMk/>
          <pc:sldMk cId="2439326453" sldId="380"/>
        </pc:sldMkLst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2" creationId="{3FB370DA-688C-519B-FDB8-7D1B565033BD}"/>
          </ac:spMkLst>
        </pc:spChg>
        <pc:spChg chg="mod">
          <ac:chgData name="ISHIDA HARUYA" userId="87dd52fd-0a95-4b43-b8c6-5c598e7f0916" providerId="ADAL" clId="{904E00D6-C49F-48FA-ACBD-B8FF93891D86}" dt="2025-11-21T09:19:59.750" v="1109" actId="1076"/>
          <ac:spMkLst>
            <pc:docMk/>
            <pc:sldMk cId="2439326453" sldId="380"/>
            <ac:spMk id="3" creationId="{E8C4E151-5571-4F89-91EF-430CE6B6E338}"/>
          </ac:spMkLst>
        </pc:spChg>
        <pc:spChg chg="ord">
          <ac:chgData name="ISHIDA HARUYA" userId="87dd52fd-0a95-4b43-b8c6-5c598e7f0916" providerId="ADAL" clId="{904E00D6-C49F-48FA-ACBD-B8FF93891D86}" dt="2025-11-21T09:14:36.191" v="1042" actId="167"/>
          <ac:spMkLst>
            <pc:docMk/>
            <pc:sldMk cId="2439326453" sldId="380"/>
            <ac:spMk id="39" creationId="{933A15AB-3D15-D6D9-85C7-CAB34D9C46A9}"/>
          </ac:spMkLst>
        </pc:spChg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41" creationId="{42D336A7-EEC8-8115-834F-29D02654A792}"/>
          </ac:spMkLst>
        </pc:spChg>
        <pc:spChg chg="mod">
          <ac:chgData name="ISHIDA HARUYA" userId="87dd52fd-0a95-4b43-b8c6-5c598e7f0916" providerId="ADAL" clId="{904E00D6-C49F-48FA-ACBD-B8FF93891D86}" dt="2025-11-21T09:26:04.107" v="1129" actId="20577"/>
          <ac:spMkLst>
            <pc:docMk/>
            <pc:sldMk cId="2439326453" sldId="380"/>
            <ac:spMk id="47" creationId="{B117BAD0-1C13-7E3F-EF42-1AABB3557D86}"/>
          </ac:spMkLst>
        </pc:spChg>
        <pc:spChg chg="mod or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49" creationId="{3AE576CB-CA0A-CD8D-F9F0-6480ADA901B4}"/>
          </ac:spMkLst>
        </pc:spChg>
        <pc:spChg chg="mo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52" creationId="{1F47E435-7B50-99B6-4C70-0CB607BC79E4}"/>
          </ac:spMkLst>
        </pc:spChg>
        <pc:spChg chg="mod">
          <ac:chgData name="ISHIDA HARUYA" userId="87dd52fd-0a95-4b43-b8c6-5c598e7f0916" providerId="ADAL" clId="{904E00D6-C49F-48FA-ACBD-B8FF93891D86}" dt="2025-11-21T09:19:29.511" v="1102" actId="12788"/>
          <ac:spMkLst>
            <pc:docMk/>
            <pc:sldMk cId="2439326453" sldId="380"/>
            <ac:spMk id="53" creationId="{6836D131-0689-7449-B10E-2844554BB0A9}"/>
          </ac:spMkLst>
        </pc:spChg>
        <pc:spChg chg="mod">
          <ac:chgData name="ISHIDA HARUYA" userId="87dd52fd-0a95-4b43-b8c6-5c598e7f0916" providerId="ADAL" clId="{904E00D6-C49F-48FA-ACBD-B8FF93891D86}" dt="2025-11-21T09:15:00.529" v="1051" actId="1036"/>
          <ac:spMkLst>
            <pc:docMk/>
            <pc:sldMk cId="2439326453" sldId="380"/>
            <ac:spMk id="54" creationId="{60A82426-08EB-EEB4-839F-9BCDABEF3618}"/>
          </ac:spMkLst>
        </pc:spChg>
        <pc:spChg chg="add mod">
          <ac:chgData name="ISHIDA HARUYA" userId="87dd52fd-0a95-4b43-b8c6-5c598e7f0916" providerId="ADAL" clId="{904E00D6-C49F-48FA-ACBD-B8FF93891D86}" dt="2025-11-21T09:26:08.518" v="1130" actId="20577"/>
          <ac:spMkLst>
            <pc:docMk/>
            <pc:sldMk cId="2439326453" sldId="380"/>
            <ac:spMk id="59" creationId="{CAF10111-0E4D-6F78-FA27-EB4AF7B0163B}"/>
          </ac:spMkLst>
        </pc:spChg>
        <pc:picChg chg="add mod ord modCrop">
          <ac:chgData name="ISHIDA HARUYA" userId="87dd52fd-0a95-4b43-b8c6-5c598e7f0916" providerId="ADAL" clId="{904E00D6-C49F-48FA-ACBD-B8FF93891D86}" dt="2025-11-21T09:17:30.389" v="1082" actId="1076"/>
          <ac:picMkLst>
            <pc:docMk/>
            <pc:sldMk cId="2439326453" sldId="380"/>
            <ac:picMk id="31" creationId="{19A0A52E-C9B2-C27C-55BB-5D5FF47C699C}"/>
          </ac:picMkLst>
        </pc:picChg>
        <pc:picChg chg="add mod ord modCrop">
          <ac:chgData name="ISHIDA HARUYA" userId="87dd52fd-0a95-4b43-b8c6-5c598e7f0916" providerId="ADAL" clId="{904E00D6-C49F-48FA-ACBD-B8FF93891D86}" dt="2025-11-21T09:14:29.610" v="1041" actId="167"/>
          <ac:picMkLst>
            <pc:docMk/>
            <pc:sldMk cId="2439326453" sldId="380"/>
            <ac:picMk id="33" creationId="{5F2D585D-CEEE-FAC3-D608-205F145B129D}"/>
          </ac:picMkLst>
        </pc:picChg>
        <pc:cxnChg chg="mod">
          <ac:chgData name="ISHIDA HARUYA" userId="87dd52fd-0a95-4b43-b8c6-5c598e7f0916" providerId="ADAL" clId="{904E00D6-C49F-48FA-ACBD-B8FF93891D86}" dt="2025-11-21T09:20:44.217" v="1117" actId="692"/>
          <ac:cxnSpMkLst>
            <pc:docMk/>
            <pc:sldMk cId="2439326453" sldId="380"/>
            <ac:cxnSpMk id="38" creationId="{678080AC-BE22-F422-BDA7-888DD8C658FB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0" creationId="{D78343B6-8414-E44E-98E7-EE2AC7D471A4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1" creationId="{3405FB36-B3CA-9CBA-C427-84594A412369}"/>
          </ac:cxnSpMkLst>
        </pc:cxnChg>
      </pc:sldChg>
      <pc:sldChg chg="addSp delSp modSp new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86494667" sldId="381"/>
        </pc:sldMkLst>
        <pc:picChg chg="add mod">
          <ac:chgData name="ISHIDA HARUYA" userId="87dd52fd-0a95-4b43-b8c6-5c598e7f0916" providerId="ADAL" clId="{904E00D6-C49F-48FA-ACBD-B8FF93891D86}" dt="2025-11-21T09:26:29.905" v="1133" actId="1076"/>
          <ac:picMkLst>
            <pc:docMk/>
            <pc:sldMk cId="1786494667" sldId="381"/>
            <ac:picMk id="3" creationId="{28A1475D-CFA6-E5F0-CBDA-EE7041D92455}"/>
          </ac:picMkLst>
        </pc:picChg>
      </pc:sldChg>
    </pc:docChg>
  </pc:docChgLst>
  <pc:docChgLst>
    <pc:chgData name="ISHIDA HARUYA" userId="87dd52fd-0a95-4b43-b8c6-5c598e7f0916" providerId="ADAL" clId="{C22A04CA-CF86-43D6-883C-C926AB98F634}"/>
    <pc:docChg chg="undo custSel addSld delSld modSld">
      <pc:chgData name="ISHIDA HARUYA" userId="87dd52fd-0a95-4b43-b8c6-5c598e7f0916" providerId="ADAL" clId="{C22A04CA-CF86-43D6-883C-C926AB98F634}" dt="2025-07-28T12:57:27.490" v="1939" actId="1076"/>
      <pc:docMkLst>
        <pc:docMk/>
      </pc:docMkLst>
      <pc:sldChg chg="addSp modSp mod">
        <pc:chgData name="ISHIDA HARUYA" userId="87dd52fd-0a95-4b43-b8c6-5c598e7f0916" providerId="ADAL" clId="{C22A04CA-CF86-43D6-883C-C926AB98F634}" dt="2025-07-28T12:25:22.723" v="1927" actId="1076"/>
        <pc:sldMkLst>
          <pc:docMk/>
          <pc:sldMk cId="1807882772" sldId="256"/>
        </pc:sldMkLst>
      </pc:sldChg>
      <pc:sldChg chg="addSp delSp modSp mod">
        <pc:chgData name="ISHIDA HARUYA" userId="87dd52fd-0a95-4b43-b8c6-5c598e7f0916" providerId="ADAL" clId="{C22A04CA-CF86-43D6-883C-C926AB98F634}" dt="2025-07-28T08:23:20.101" v="902" actId="20577"/>
        <pc:sldMkLst>
          <pc:docMk/>
          <pc:sldMk cId="2403524333" sldId="257"/>
        </pc:sldMkLst>
      </pc:sldChg>
      <pc:sldChg chg="del">
        <pc:chgData name="ISHIDA HARUYA" userId="87dd52fd-0a95-4b43-b8c6-5c598e7f0916" providerId="ADAL" clId="{C22A04CA-CF86-43D6-883C-C926AB98F634}" dt="2025-07-28T08:34:52.858" v="903" actId="47"/>
        <pc:sldMkLst>
          <pc:docMk/>
          <pc:sldMk cId="2428857781" sldId="258"/>
        </pc:sldMkLst>
      </pc:sldChg>
      <pc:sldChg chg="addSp modSp new mod">
        <pc:chgData name="ISHIDA HARUYA" userId="87dd52fd-0a95-4b43-b8c6-5c598e7f0916" providerId="ADAL" clId="{C22A04CA-CF86-43D6-883C-C926AB98F634}" dt="2025-07-28T07:35:38.285" v="51" actId="1076"/>
        <pc:sldMkLst>
          <pc:docMk/>
          <pc:sldMk cId="3037315071" sldId="259"/>
        </pc:sldMkLst>
      </pc:sldChg>
      <pc:sldChg chg="addSp modSp new mod">
        <pc:chgData name="ISHIDA HARUYA" userId="87dd52fd-0a95-4b43-b8c6-5c598e7f0916" providerId="ADAL" clId="{C22A04CA-CF86-43D6-883C-C926AB98F634}" dt="2025-07-28T08:46:09.450" v="1707" actId="20577"/>
        <pc:sldMkLst>
          <pc:docMk/>
          <pc:sldMk cId="1034526135" sldId="260"/>
        </pc:sldMkLst>
      </pc:sldChg>
      <pc:sldChg chg="new del">
        <pc:chgData name="ISHIDA HARUYA" userId="87dd52fd-0a95-4b43-b8c6-5c598e7f0916" providerId="ADAL" clId="{C22A04CA-CF86-43D6-883C-C926AB98F634}" dt="2025-07-28T08:47:18.670" v="1709" actId="47"/>
        <pc:sldMkLst>
          <pc:docMk/>
          <pc:sldMk cId="392057624" sldId="261"/>
        </pc:sldMkLst>
      </pc:sldChg>
      <pc:sldChg chg="addSp modSp new mod">
        <pc:chgData name="ISHIDA HARUYA" userId="87dd52fd-0a95-4b43-b8c6-5c598e7f0916" providerId="ADAL" clId="{C22A04CA-CF86-43D6-883C-C926AB98F634}" dt="2025-07-28T10:22:39.010" v="1924" actId="14100"/>
        <pc:sldMkLst>
          <pc:docMk/>
          <pc:sldMk cId="1952934269" sldId="261"/>
        </pc:sldMkLst>
      </pc:sldChg>
      <pc:sldChg chg="addSp modSp new mod">
        <pc:chgData name="ISHIDA HARUYA" userId="87dd52fd-0a95-4b43-b8c6-5c598e7f0916" providerId="ADAL" clId="{C22A04CA-CF86-43D6-883C-C926AB98F634}" dt="2025-07-28T12:40:50.897" v="1932" actId="1076"/>
        <pc:sldMkLst>
          <pc:docMk/>
          <pc:sldMk cId="4264396493" sldId="262"/>
        </pc:sldMkLst>
      </pc:sldChg>
      <pc:sldChg chg="addSp modSp new mod">
        <pc:chgData name="ISHIDA HARUYA" userId="87dd52fd-0a95-4b43-b8c6-5c598e7f0916" providerId="ADAL" clId="{C22A04CA-CF86-43D6-883C-C926AB98F634}" dt="2025-07-28T12:57:27.490" v="1939" actId="1076"/>
        <pc:sldMkLst>
          <pc:docMk/>
          <pc:sldMk cId="29063660" sldId="263"/>
        </pc:sldMkLst>
      </pc:sldChg>
    </pc:docChg>
  </pc:docChgLst>
  <pc:docChgLst>
    <pc:chgData name="takiguchi kyosuke" userId="ac441b0c-ffa4-4064-87c1-a707c97f2b2b" providerId="ADAL" clId="{C51730E9-3875-42EA-8928-D334DC85C7D7}"/>
    <pc:docChg chg="custSel addSld modSld">
      <pc:chgData name="takiguchi kyosuke" userId="ac441b0c-ffa4-4064-87c1-a707c97f2b2b" providerId="ADAL" clId="{C51730E9-3875-42EA-8928-D334DC85C7D7}" dt="2025-10-13T12:11:23.022" v="36" actId="11529"/>
      <pc:docMkLst>
        <pc:docMk/>
      </pc:docMkLst>
      <pc:sldChg chg="addSp modSp new mod">
        <pc:chgData name="takiguchi kyosuke" userId="ac441b0c-ffa4-4064-87c1-a707c97f2b2b" providerId="ADAL" clId="{C51730E9-3875-42EA-8928-D334DC85C7D7}" dt="2025-10-13T12:10:00.576" v="23" actId="20577"/>
        <pc:sldMkLst>
          <pc:docMk/>
          <pc:sldMk cId="915122161" sldId="340"/>
        </pc:sldMkLst>
      </pc:sldChg>
      <pc:sldChg chg="addSp modSp new mod">
        <pc:chgData name="takiguchi kyosuke" userId="ac441b0c-ffa4-4064-87c1-a707c97f2b2b" providerId="ADAL" clId="{C51730E9-3875-42EA-8928-D334DC85C7D7}" dt="2025-10-13T12:11:23.022" v="36" actId="11529"/>
        <pc:sldMkLst>
          <pc:docMk/>
          <pc:sldMk cId="163041684" sldId="341"/>
        </pc:sldMkLst>
      </pc:sldChg>
      <pc:sldChg chg="new">
        <pc:chgData name="takiguchi kyosuke" userId="ac441b0c-ffa4-4064-87c1-a707c97f2b2b" providerId="ADAL" clId="{C51730E9-3875-42EA-8928-D334DC85C7D7}" dt="2025-10-13T12:10:03.622" v="24" actId="680"/>
        <pc:sldMkLst>
          <pc:docMk/>
          <pc:sldMk cId="3991322742" sldId="342"/>
        </pc:sldMkLst>
      </pc:sldChg>
      <pc:sldChg chg="new">
        <pc:chgData name="takiguchi kyosuke" userId="ac441b0c-ffa4-4064-87c1-a707c97f2b2b" providerId="ADAL" clId="{C51730E9-3875-42EA-8928-D334DC85C7D7}" dt="2025-10-13T12:10:03.823" v="25" actId="680"/>
        <pc:sldMkLst>
          <pc:docMk/>
          <pc:sldMk cId="3995650769" sldId="343"/>
        </pc:sldMkLst>
      </pc:sldChg>
    </pc:docChg>
  </pc:docChgLst>
  <pc:docChgLst>
    <pc:chgData name="ISHIDA HARUYA" userId="87dd52fd-0a95-4b43-b8c6-5c598e7f0916" providerId="ADAL" clId="{C5B6A432-B8C0-4BE9-8C41-A9B250E5CCB6}"/>
    <pc:docChg chg="undo redo custSel addSld delSld modSld sldOrd">
      <pc:chgData name="ISHIDA HARUYA" userId="87dd52fd-0a95-4b43-b8c6-5c598e7f0916" providerId="ADAL" clId="{C5B6A432-B8C0-4BE9-8C41-A9B250E5CCB6}" dt="2025-08-02T15:53:28.045" v="2562"/>
      <pc:docMkLst>
        <pc:docMk/>
      </pc:docMkLst>
      <pc:sldChg chg="del">
        <pc:chgData name="ISHIDA HARUYA" userId="87dd52fd-0a95-4b43-b8c6-5c598e7f0916" providerId="ADAL" clId="{C5B6A432-B8C0-4BE9-8C41-A9B250E5CCB6}" dt="2025-07-28T13:18:28.973" v="1" actId="47"/>
        <pc:sldMkLst>
          <pc:docMk/>
          <pc:sldMk cId="1807882772" sldId="256"/>
        </pc:sldMkLst>
      </pc:sldChg>
      <pc:sldChg chg="addSp delSp modSp new mod">
        <pc:chgData name="ISHIDA HARUYA" userId="87dd52fd-0a95-4b43-b8c6-5c598e7f0916" providerId="ADAL" clId="{C5B6A432-B8C0-4BE9-8C41-A9B250E5CCB6}" dt="2025-08-01T08:33:00.657" v="87" actId="165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C5B6A432-B8C0-4BE9-8C41-A9B250E5CCB6}" dt="2025-07-28T13:18:29.092" v="2" actId="47"/>
        <pc:sldMkLst>
          <pc:docMk/>
          <pc:sldMk cId="2403524333" sldId="257"/>
        </pc:sldMkLst>
      </pc:sldChg>
      <pc:sldChg chg="addSp delSp modSp new mod">
        <pc:chgData name="ISHIDA HARUYA" userId="87dd52fd-0a95-4b43-b8c6-5c598e7f0916" providerId="ADAL" clId="{C5B6A432-B8C0-4BE9-8C41-A9B250E5CCB6}" dt="2025-07-29T04:37:24.365" v="18" actId="21"/>
        <pc:sldMkLst>
          <pc:docMk/>
          <pc:sldMk cId="3258805093" sldId="257"/>
        </pc:sldMkLst>
      </pc:sldChg>
      <pc:sldChg chg="addSp modSp new mod">
        <pc:chgData name="ISHIDA HARUYA" userId="87dd52fd-0a95-4b43-b8c6-5c598e7f0916" providerId="ADAL" clId="{C5B6A432-B8C0-4BE9-8C41-A9B250E5CCB6}" dt="2025-07-29T04:37:52.591" v="78" actId="1076"/>
        <pc:sldMkLst>
          <pc:docMk/>
          <pc:sldMk cId="1466826629" sldId="258"/>
        </pc:sldMkLst>
      </pc:sldChg>
      <pc:sldChg chg="addSp modSp new mod">
        <pc:chgData name="ISHIDA HARUYA" userId="87dd52fd-0a95-4b43-b8c6-5c598e7f0916" providerId="ADAL" clId="{C5B6A432-B8C0-4BE9-8C41-A9B250E5CCB6}" dt="2025-08-01T08:32:20.062" v="82" actId="962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C5B6A432-B8C0-4BE9-8C41-A9B250E5CCB6}" dt="2025-07-28T13:18:28.839" v="0" actId="47"/>
        <pc:sldMkLst>
          <pc:docMk/>
          <pc:sldMk cId="3037315071" sldId="259"/>
        </pc:sldMkLst>
      </pc:sldChg>
      <pc:sldChg chg="del">
        <pc:chgData name="ISHIDA HARUYA" userId="87dd52fd-0a95-4b43-b8c6-5c598e7f0916" providerId="ADAL" clId="{C5B6A432-B8C0-4BE9-8C41-A9B250E5CCB6}" dt="2025-07-28T13:18:29.198" v="3" actId="47"/>
        <pc:sldMkLst>
          <pc:docMk/>
          <pc:sldMk cId="1034526135" sldId="260"/>
        </pc:sldMkLst>
      </pc:sldChg>
      <pc:sldChg chg="addSp delSp modSp new mod">
        <pc:chgData name="ISHIDA HARUYA" userId="87dd52fd-0a95-4b43-b8c6-5c598e7f0916" providerId="ADAL" clId="{C5B6A432-B8C0-4BE9-8C41-A9B250E5CCB6}" dt="2025-08-01T08:33:11.508" v="91" actId="21"/>
        <pc:sldMkLst>
          <pc:docMk/>
          <pc:sldMk cId="1384410643" sldId="260"/>
        </pc:sldMkLst>
      </pc:sldChg>
      <pc:sldChg chg="addSp delSp modSp new mod">
        <pc:chgData name="ISHIDA HARUYA" userId="87dd52fd-0a95-4b43-b8c6-5c598e7f0916" providerId="ADAL" clId="{C5B6A432-B8C0-4BE9-8C41-A9B250E5CCB6}" dt="2025-08-01T11:02:42.163" v="127" actId="732"/>
        <pc:sldMkLst>
          <pc:docMk/>
          <pc:sldMk cId="82136110" sldId="261"/>
        </pc:sldMkLst>
      </pc:sldChg>
      <pc:sldChg chg="del">
        <pc:chgData name="ISHIDA HARUYA" userId="87dd52fd-0a95-4b43-b8c6-5c598e7f0916" providerId="ADAL" clId="{C5B6A432-B8C0-4BE9-8C41-A9B250E5CCB6}" dt="2025-07-28T13:18:29.337" v="4" actId="47"/>
        <pc:sldMkLst>
          <pc:docMk/>
          <pc:sldMk cId="1952934269" sldId="261"/>
        </pc:sldMkLst>
      </pc:sldChg>
      <pc:sldChg chg="addSp delSp modSp new mod">
        <pc:chgData name="ISHIDA HARUYA" userId="87dd52fd-0a95-4b43-b8c6-5c598e7f0916" providerId="ADAL" clId="{C5B6A432-B8C0-4BE9-8C41-A9B250E5CCB6}" dt="2025-08-01T14:14:45.906" v="365" actId="20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C5B6A432-B8C0-4BE9-8C41-A9B250E5CCB6}" dt="2025-07-28T13:18:29.713" v="5" actId="47"/>
        <pc:sldMkLst>
          <pc:docMk/>
          <pc:sldMk cId="4264396493" sldId="262"/>
        </pc:sldMkLst>
      </pc:sldChg>
      <pc:sldChg chg="del">
        <pc:chgData name="ISHIDA HARUYA" userId="87dd52fd-0a95-4b43-b8c6-5c598e7f0916" providerId="ADAL" clId="{C5B6A432-B8C0-4BE9-8C41-A9B250E5CCB6}" dt="2025-07-28T13:18:29.864" v="6" actId="47"/>
        <pc:sldMkLst>
          <pc:docMk/>
          <pc:sldMk cId="29063660" sldId="263"/>
        </pc:sldMkLst>
      </pc:sldChg>
      <pc:sldChg chg="modSp add del mod">
        <pc:chgData name="ISHIDA HARUYA" userId="87dd52fd-0a95-4b43-b8c6-5c598e7f0916" providerId="ADAL" clId="{C5B6A432-B8C0-4BE9-8C41-A9B250E5CCB6}" dt="2025-08-01T12:24:40.789" v="241" actId="47"/>
        <pc:sldMkLst>
          <pc:docMk/>
          <pc:sldMk cId="622810420" sldId="263"/>
        </pc:sldMkLst>
      </pc:sldChg>
      <pc:sldChg chg="addSp new">
        <pc:chgData name="ISHIDA HARUYA" userId="87dd52fd-0a95-4b43-b8c6-5c598e7f0916" providerId="ADAL" clId="{C5B6A432-B8C0-4BE9-8C41-A9B250E5CCB6}" dt="2025-08-01T11:19:39.732" v="236"/>
        <pc:sldMkLst>
          <pc:docMk/>
          <pc:sldMk cId="3559062970" sldId="264"/>
        </pc:sldMkLst>
      </pc:sldChg>
      <pc:sldChg chg="addSp modSp new mod">
        <pc:chgData name="ISHIDA HARUYA" userId="87dd52fd-0a95-4b43-b8c6-5c598e7f0916" providerId="ADAL" clId="{C5B6A432-B8C0-4BE9-8C41-A9B250E5CCB6}" dt="2025-08-01T11:28:00.570" v="240" actId="962"/>
        <pc:sldMkLst>
          <pc:docMk/>
          <pc:sldMk cId="2467888970" sldId="265"/>
        </pc:sldMkLst>
      </pc:sldChg>
      <pc:sldChg chg="addSp new">
        <pc:chgData name="ISHIDA HARUYA" userId="87dd52fd-0a95-4b43-b8c6-5c598e7f0916" providerId="ADAL" clId="{C5B6A432-B8C0-4BE9-8C41-A9B250E5CCB6}" dt="2025-08-01T12:29:44.818" v="307"/>
        <pc:sldMkLst>
          <pc:docMk/>
          <pc:sldMk cId="100966588" sldId="266"/>
        </pc:sldMkLst>
      </pc:sldChg>
      <pc:sldChg chg="addSp new">
        <pc:chgData name="ISHIDA HARUYA" userId="87dd52fd-0a95-4b43-b8c6-5c598e7f0916" providerId="ADAL" clId="{C5B6A432-B8C0-4BE9-8C41-A9B250E5CCB6}" dt="2025-08-02T09:27:04.300" v="1190"/>
        <pc:sldMkLst>
          <pc:docMk/>
          <pc:sldMk cId="1934587415" sldId="267"/>
        </pc:sldMkLst>
      </pc:sldChg>
      <pc:sldChg chg="addSp delSp modSp new mod">
        <pc:chgData name="ISHIDA HARUYA" userId="87dd52fd-0a95-4b43-b8c6-5c598e7f0916" providerId="ADAL" clId="{C5B6A432-B8C0-4BE9-8C41-A9B250E5CCB6}" dt="2025-08-02T09:25:52.946" v="1150"/>
        <pc:sldMkLst>
          <pc:docMk/>
          <pc:sldMk cId="378750042" sldId="268"/>
        </pc:sldMkLst>
      </pc:sldChg>
      <pc:sldChg chg="addSp modSp new mod">
        <pc:chgData name="ISHIDA HARUYA" userId="87dd52fd-0a95-4b43-b8c6-5c598e7f0916" providerId="ADAL" clId="{C5B6A432-B8C0-4BE9-8C41-A9B250E5CCB6}" dt="2025-08-02T07:32:17.396" v="1008" actId="1076"/>
        <pc:sldMkLst>
          <pc:docMk/>
          <pc:sldMk cId="3561040357" sldId="269"/>
        </pc:sldMkLst>
      </pc:sldChg>
      <pc:sldChg chg="addSp new del mod">
        <pc:chgData name="ISHIDA HARUYA" userId="87dd52fd-0a95-4b43-b8c6-5c598e7f0916" providerId="ADAL" clId="{C5B6A432-B8C0-4BE9-8C41-A9B250E5CCB6}" dt="2025-08-02T13:37:46.727" v="1589" actId="2696"/>
        <pc:sldMkLst>
          <pc:docMk/>
          <pc:sldMk cId="2147321333" sldId="270"/>
        </pc:sldMkLst>
      </pc:sldChg>
      <pc:sldChg chg="addSp delSp modSp add mod ord">
        <pc:chgData name="ISHIDA HARUYA" userId="87dd52fd-0a95-4b43-b8c6-5c598e7f0916" providerId="ADAL" clId="{C5B6A432-B8C0-4BE9-8C41-A9B250E5CCB6}" dt="2025-08-02T14:04:04.477" v="1608" actId="21"/>
        <pc:sldMkLst>
          <pc:docMk/>
          <pc:sldMk cId="2575675626" sldId="270"/>
        </pc:sldMkLst>
      </pc:sldChg>
      <pc:sldChg chg="addSp delSp modSp add mod">
        <pc:chgData name="ISHIDA HARUYA" userId="87dd52fd-0a95-4b43-b8c6-5c598e7f0916" providerId="ADAL" clId="{C5B6A432-B8C0-4BE9-8C41-A9B250E5CCB6}" dt="2025-08-02T09:26:56.513" v="1189" actId="1076"/>
        <pc:sldMkLst>
          <pc:docMk/>
          <pc:sldMk cId="3286367998" sldId="271"/>
        </pc:sldMkLst>
      </pc:sldChg>
      <pc:sldChg chg="addSp new">
        <pc:chgData name="ISHIDA HARUYA" userId="87dd52fd-0a95-4b43-b8c6-5c598e7f0916" providerId="ADAL" clId="{C5B6A432-B8C0-4BE9-8C41-A9B250E5CCB6}" dt="2025-08-01T14:21:44.954" v="505"/>
        <pc:sldMkLst>
          <pc:docMk/>
          <pc:sldMk cId="61857583" sldId="272"/>
        </pc:sldMkLst>
      </pc:sldChg>
      <pc:sldChg chg="addSp delSp modSp new mod">
        <pc:chgData name="ISHIDA HARUYA" userId="87dd52fd-0a95-4b43-b8c6-5c598e7f0916" providerId="ADAL" clId="{C5B6A432-B8C0-4BE9-8C41-A9B250E5CCB6}" dt="2025-08-02T06:43:14.848" v="914"/>
        <pc:sldMkLst>
          <pc:docMk/>
          <pc:sldMk cId="712882001" sldId="275"/>
        </pc:sldMkLst>
      </pc:sldChg>
      <pc:sldChg chg="addSp modSp new mod">
        <pc:chgData name="ISHIDA HARUYA" userId="87dd52fd-0a95-4b43-b8c6-5c598e7f0916" providerId="ADAL" clId="{C5B6A432-B8C0-4BE9-8C41-A9B250E5CCB6}" dt="2025-08-02T07:41:10.193" v="1124" actId="207"/>
        <pc:sldMkLst>
          <pc:docMk/>
          <pc:sldMk cId="1709403241" sldId="276"/>
        </pc:sldMkLst>
      </pc:sldChg>
      <pc:sldChg chg="addSp modSp new mod">
        <pc:chgData name="ISHIDA HARUYA" userId="87dd52fd-0a95-4b43-b8c6-5c598e7f0916" providerId="ADAL" clId="{C5B6A432-B8C0-4BE9-8C41-A9B250E5CCB6}" dt="2025-08-02T07:28:57.084" v="951" actId="12789"/>
        <pc:sldMkLst>
          <pc:docMk/>
          <pc:sldMk cId="2004645567" sldId="277"/>
        </pc:sldMkLst>
      </pc:sldChg>
      <pc:sldChg chg="modSp add mod">
        <pc:chgData name="ISHIDA HARUYA" userId="87dd52fd-0a95-4b43-b8c6-5c598e7f0916" providerId="ADAL" clId="{C5B6A432-B8C0-4BE9-8C41-A9B250E5CCB6}" dt="2025-08-02T07:38:35.423" v="1011" actId="20577"/>
        <pc:sldMkLst>
          <pc:docMk/>
          <pc:sldMk cId="1803562681" sldId="278"/>
        </pc:sldMkLst>
      </pc:sldChg>
      <pc:sldChg chg="addSp delSp new mod">
        <pc:chgData name="ISHIDA HARUYA" userId="87dd52fd-0a95-4b43-b8c6-5c598e7f0916" providerId="ADAL" clId="{C5B6A432-B8C0-4BE9-8C41-A9B250E5CCB6}" dt="2025-08-02T07:41:20.507" v="1126"/>
        <pc:sldMkLst>
          <pc:docMk/>
          <pc:sldMk cId="1987049041" sldId="279"/>
        </pc:sldMkLst>
      </pc:sldChg>
      <pc:sldChg chg="modSp add mod">
        <pc:chgData name="ISHIDA HARUYA" userId="87dd52fd-0a95-4b43-b8c6-5c598e7f0916" providerId="ADAL" clId="{C5B6A432-B8C0-4BE9-8C41-A9B250E5CCB6}" dt="2025-08-02T07:54:10.624" v="1129" actId="20577"/>
        <pc:sldMkLst>
          <pc:docMk/>
          <pc:sldMk cId="1208740771" sldId="280"/>
        </pc:sldMkLst>
      </pc:sldChg>
      <pc:sldChg chg="addSp delSp modSp new mod">
        <pc:chgData name="ISHIDA HARUYA" userId="87dd52fd-0a95-4b43-b8c6-5c598e7f0916" providerId="ADAL" clId="{C5B6A432-B8C0-4BE9-8C41-A9B250E5CCB6}" dt="2025-08-02T13:05:49.525" v="1582" actId="20577"/>
        <pc:sldMkLst>
          <pc:docMk/>
          <pc:sldMk cId="3820427431" sldId="281"/>
        </pc:sldMkLst>
      </pc:sldChg>
      <pc:sldChg chg="addSp delSp new mod">
        <pc:chgData name="ISHIDA HARUYA" userId="87dd52fd-0a95-4b43-b8c6-5c598e7f0916" providerId="ADAL" clId="{C5B6A432-B8C0-4BE9-8C41-A9B250E5CCB6}" dt="2025-08-02T13:05:57.929" v="1584" actId="478"/>
        <pc:sldMkLst>
          <pc:docMk/>
          <pc:sldMk cId="245574072" sldId="282"/>
        </pc:sldMkLst>
      </pc:sldChg>
      <pc:sldChg chg="modSp add mod">
        <pc:chgData name="ISHIDA HARUYA" userId="87dd52fd-0a95-4b43-b8c6-5c598e7f0916" providerId="ADAL" clId="{C5B6A432-B8C0-4BE9-8C41-A9B250E5CCB6}" dt="2025-08-02T09:26:01.420" v="1158" actId="20577"/>
        <pc:sldMkLst>
          <pc:docMk/>
          <pc:sldMk cId="1034482628" sldId="283"/>
        </pc:sldMkLst>
      </pc:sldChg>
      <pc:sldChg chg="new del">
        <pc:chgData name="ISHIDA HARUYA" userId="87dd52fd-0a95-4b43-b8c6-5c598e7f0916" providerId="ADAL" clId="{C5B6A432-B8C0-4BE9-8C41-A9B250E5CCB6}" dt="2025-08-02T12:39:22.281" v="1223" actId="47"/>
        <pc:sldMkLst>
          <pc:docMk/>
          <pc:sldMk cId="415335265" sldId="284"/>
        </pc:sldMkLst>
      </pc:sldChg>
      <pc:sldChg chg="add del ord">
        <pc:chgData name="ISHIDA HARUYA" userId="87dd52fd-0a95-4b43-b8c6-5c598e7f0916" providerId="ADAL" clId="{C5B6A432-B8C0-4BE9-8C41-A9B250E5CCB6}" dt="2025-08-02T09:26:24.390" v="1162" actId="47"/>
        <pc:sldMkLst>
          <pc:docMk/>
          <pc:sldMk cId="2777608933" sldId="284"/>
        </pc:sldMkLst>
      </pc:sldChg>
      <pc:sldChg chg="addSp delSp modSp new mod">
        <pc:chgData name="ISHIDA HARUYA" userId="87dd52fd-0a95-4b43-b8c6-5c598e7f0916" providerId="ADAL" clId="{C5B6A432-B8C0-4BE9-8C41-A9B250E5CCB6}" dt="2025-08-02T12:55:05.801" v="1382" actId="21"/>
        <pc:sldMkLst>
          <pc:docMk/>
          <pc:sldMk cId="4155825241" sldId="285"/>
        </pc:sldMkLst>
      </pc:sldChg>
      <pc:sldChg chg="modSp add mod">
        <pc:chgData name="ISHIDA HARUYA" userId="87dd52fd-0a95-4b43-b8c6-5c598e7f0916" providerId="ADAL" clId="{C5B6A432-B8C0-4BE9-8C41-A9B250E5CCB6}" dt="2025-08-02T12:39:28.615" v="1229" actId="20577"/>
        <pc:sldMkLst>
          <pc:docMk/>
          <pc:sldMk cId="791328661" sldId="286"/>
        </pc:sldMkLst>
      </pc:sldChg>
      <pc:sldChg chg="addSp modSp new mod">
        <pc:chgData name="ISHIDA HARUYA" userId="87dd52fd-0a95-4b43-b8c6-5c598e7f0916" providerId="ADAL" clId="{C5B6A432-B8C0-4BE9-8C41-A9B250E5CCB6}" dt="2025-08-02T12:55:23.600" v="1398" actId="20577"/>
        <pc:sldMkLst>
          <pc:docMk/>
          <pc:sldMk cId="890195926" sldId="287"/>
        </pc:sldMkLst>
      </pc:sldChg>
      <pc:sldChg chg="addSp delSp modSp new mod">
        <pc:chgData name="ISHIDA HARUYA" userId="87dd52fd-0a95-4b43-b8c6-5c598e7f0916" providerId="ADAL" clId="{C5B6A432-B8C0-4BE9-8C41-A9B250E5CCB6}" dt="2025-08-02T15:37:25.196" v="2284" actId="20577"/>
        <pc:sldMkLst>
          <pc:docMk/>
          <pc:sldMk cId="1631489655" sldId="288"/>
        </pc:sldMkLst>
      </pc:sldChg>
      <pc:sldChg chg="addSp modSp new mod">
        <pc:chgData name="ISHIDA HARUYA" userId="87dd52fd-0a95-4b43-b8c6-5c598e7f0916" providerId="ADAL" clId="{C5B6A432-B8C0-4BE9-8C41-A9B250E5CCB6}" dt="2025-08-02T12:55:20.296" v="1394" actId="20577"/>
        <pc:sldMkLst>
          <pc:docMk/>
          <pc:sldMk cId="1210585041" sldId="289"/>
        </pc:sldMkLst>
      </pc:sldChg>
      <pc:sldChg chg="addSp delSp new mod">
        <pc:chgData name="ISHIDA HARUYA" userId="87dd52fd-0a95-4b43-b8c6-5c598e7f0916" providerId="ADAL" clId="{C5B6A432-B8C0-4BE9-8C41-A9B250E5CCB6}" dt="2025-08-02T15:37:33.449" v="2286"/>
        <pc:sldMkLst>
          <pc:docMk/>
          <pc:sldMk cId="3441546645" sldId="290"/>
        </pc:sldMkLst>
      </pc:sldChg>
      <pc:sldChg chg="addSp new">
        <pc:chgData name="ISHIDA HARUYA" userId="87dd52fd-0a95-4b43-b8c6-5c598e7f0916" providerId="ADAL" clId="{C5B6A432-B8C0-4BE9-8C41-A9B250E5CCB6}" dt="2025-08-02T13:06:01.351" v="1586"/>
        <pc:sldMkLst>
          <pc:docMk/>
          <pc:sldMk cId="3950710967" sldId="291"/>
        </pc:sldMkLst>
      </pc:sldChg>
      <pc:sldChg chg="addSp new mod">
        <pc:chgData name="ISHIDA HARUYA" userId="87dd52fd-0a95-4b43-b8c6-5c598e7f0916" providerId="ADAL" clId="{C5B6A432-B8C0-4BE9-8C41-A9B250E5CCB6}" dt="2025-08-02T13:21:56.644" v="1588" actId="22"/>
        <pc:sldMkLst>
          <pc:docMk/>
          <pc:sldMk cId="734751520" sldId="292"/>
        </pc:sldMkLst>
      </pc:sldChg>
      <pc:sldChg chg="new del">
        <pc:chgData name="ISHIDA HARUYA" userId="87dd52fd-0a95-4b43-b8c6-5c598e7f0916" providerId="ADAL" clId="{C5B6A432-B8C0-4BE9-8C41-A9B250E5CCB6}" dt="2025-08-02T13:37:56.639" v="1594" actId="47"/>
        <pc:sldMkLst>
          <pc:docMk/>
          <pc:sldMk cId="1451012157" sldId="293"/>
        </pc:sldMkLst>
      </pc:sldChg>
      <pc:sldChg chg="new del">
        <pc:chgData name="ISHIDA HARUYA" userId="87dd52fd-0a95-4b43-b8c6-5c598e7f0916" providerId="ADAL" clId="{C5B6A432-B8C0-4BE9-8C41-A9B250E5CCB6}" dt="2025-08-02T13:37:56.848" v="1595" actId="47"/>
        <pc:sldMkLst>
          <pc:docMk/>
          <pc:sldMk cId="3276672750" sldId="294"/>
        </pc:sldMkLst>
      </pc:sldChg>
      <pc:sldChg chg="modSp add mod">
        <pc:chgData name="ISHIDA HARUYA" userId="87dd52fd-0a95-4b43-b8c6-5c598e7f0916" providerId="ADAL" clId="{C5B6A432-B8C0-4BE9-8C41-A9B250E5CCB6}" dt="2025-08-02T13:38:02.276" v="1598" actId="1076"/>
        <pc:sldMkLst>
          <pc:docMk/>
          <pc:sldMk cId="2747889465" sldId="295"/>
        </pc:sldMkLst>
      </pc:sldChg>
      <pc:sldChg chg="add ord">
        <pc:chgData name="ISHIDA HARUYA" userId="87dd52fd-0a95-4b43-b8c6-5c598e7f0916" providerId="ADAL" clId="{C5B6A432-B8C0-4BE9-8C41-A9B250E5CCB6}" dt="2025-08-02T15:49:50.477" v="2289"/>
        <pc:sldMkLst>
          <pc:docMk/>
          <pc:sldMk cId="3656698129" sldId="296"/>
        </pc:sldMkLst>
      </pc:sldChg>
      <pc:sldChg chg="addSp delSp modSp new mod">
        <pc:chgData name="ISHIDA HARUYA" userId="87dd52fd-0a95-4b43-b8c6-5c598e7f0916" providerId="ADAL" clId="{C5B6A432-B8C0-4BE9-8C41-A9B250E5CCB6}" dt="2025-08-02T14:07:55.559" v="1628" actId="21"/>
        <pc:sldMkLst>
          <pc:docMk/>
          <pc:sldMk cId="826311982" sldId="297"/>
        </pc:sldMkLst>
      </pc:sldChg>
      <pc:sldChg chg="addSp modSp new mod">
        <pc:chgData name="ISHIDA HARUYA" userId="87dd52fd-0a95-4b43-b8c6-5c598e7f0916" providerId="ADAL" clId="{C5B6A432-B8C0-4BE9-8C41-A9B250E5CCB6}" dt="2025-08-02T14:08:29.299" v="1635" actId="207"/>
        <pc:sldMkLst>
          <pc:docMk/>
          <pc:sldMk cId="4202093330" sldId="298"/>
        </pc:sldMkLst>
      </pc:sldChg>
      <pc:sldChg chg="addSp modSp new mod">
        <pc:chgData name="ISHIDA HARUYA" userId="87dd52fd-0a95-4b43-b8c6-5c598e7f0916" providerId="ADAL" clId="{C5B6A432-B8C0-4BE9-8C41-A9B250E5CCB6}" dt="2025-08-02T14:12:35.258" v="1677" actId="207"/>
        <pc:sldMkLst>
          <pc:docMk/>
          <pc:sldMk cId="2701308979" sldId="299"/>
        </pc:sldMkLst>
      </pc:sldChg>
      <pc:sldChg chg="addSp delSp modSp new mod">
        <pc:chgData name="ISHIDA HARUYA" userId="87dd52fd-0a95-4b43-b8c6-5c598e7f0916" providerId="ADAL" clId="{C5B6A432-B8C0-4BE9-8C41-A9B250E5CCB6}" dt="2025-08-02T15:53:16.156" v="2560" actId="692"/>
        <pc:sldMkLst>
          <pc:docMk/>
          <pc:sldMk cId="1769834539" sldId="300"/>
        </pc:sldMkLst>
      </pc:sldChg>
      <pc:sldChg chg="addSp modSp new mod">
        <pc:chgData name="ISHIDA HARUYA" userId="87dd52fd-0a95-4b43-b8c6-5c598e7f0916" providerId="ADAL" clId="{C5B6A432-B8C0-4BE9-8C41-A9B250E5CCB6}" dt="2025-08-02T14:34:36.966" v="1991" actId="1076"/>
        <pc:sldMkLst>
          <pc:docMk/>
          <pc:sldMk cId="4182550278" sldId="301"/>
        </pc:sldMkLst>
      </pc:sldChg>
      <pc:sldChg chg="addSp new">
        <pc:chgData name="ISHIDA HARUYA" userId="87dd52fd-0a95-4b43-b8c6-5c598e7f0916" providerId="ADAL" clId="{C5B6A432-B8C0-4BE9-8C41-A9B250E5CCB6}" dt="2025-08-02T14:24:56.174" v="1928"/>
        <pc:sldMkLst>
          <pc:docMk/>
          <pc:sldMk cId="741873932" sldId="302"/>
        </pc:sldMkLst>
      </pc:sldChg>
      <pc:sldChg chg="addSp new">
        <pc:chgData name="ISHIDA HARUYA" userId="87dd52fd-0a95-4b43-b8c6-5c598e7f0916" providerId="ADAL" clId="{C5B6A432-B8C0-4BE9-8C41-A9B250E5CCB6}" dt="2025-08-02T14:32:33.800" v="1989"/>
        <pc:sldMkLst>
          <pc:docMk/>
          <pc:sldMk cId="2666724624" sldId="303"/>
        </pc:sldMkLst>
      </pc:sldChg>
      <pc:sldChg chg="addSp delSp modSp new mod">
        <pc:chgData name="ISHIDA HARUYA" userId="87dd52fd-0a95-4b43-b8c6-5c598e7f0916" providerId="ADAL" clId="{C5B6A432-B8C0-4BE9-8C41-A9B250E5CCB6}" dt="2025-08-02T15:15:15.719" v="2249" actId="1076"/>
        <pc:sldMkLst>
          <pc:docMk/>
          <pc:sldMk cId="2649008912" sldId="304"/>
        </pc:sldMkLst>
      </pc:sldChg>
      <pc:sldChg chg="new del">
        <pc:chgData name="ISHIDA HARUYA" userId="87dd52fd-0a95-4b43-b8c6-5c598e7f0916" providerId="ADAL" clId="{C5B6A432-B8C0-4BE9-8C41-A9B250E5CCB6}" dt="2025-08-02T14:34:49.015" v="1996" actId="47"/>
        <pc:sldMkLst>
          <pc:docMk/>
          <pc:sldMk cId="4259982214" sldId="305"/>
        </pc:sldMkLst>
      </pc:sldChg>
      <pc:sldChg chg="modSp add mod">
        <pc:chgData name="ISHIDA HARUYA" userId="87dd52fd-0a95-4b43-b8c6-5c598e7f0916" providerId="ADAL" clId="{C5B6A432-B8C0-4BE9-8C41-A9B250E5CCB6}" dt="2025-08-02T14:35:02.589" v="2017" actId="404"/>
        <pc:sldMkLst>
          <pc:docMk/>
          <pc:sldMk cId="2870064286" sldId="306"/>
        </pc:sldMkLst>
      </pc:sldChg>
      <pc:sldChg chg="addSp delSp modSp new mod">
        <pc:chgData name="ISHIDA HARUYA" userId="87dd52fd-0a95-4b43-b8c6-5c598e7f0916" providerId="ADAL" clId="{C5B6A432-B8C0-4BE9-8C41-A9B250E5CCB6}" dt="2025-08-02T15:21:54.154" v="2265" actId="1076"/>
        <pc:sldMkLst>
          <pc:docMk/>
          <pc:sldMk cId="1509922396" sldId="307"/>
        </pc:sldMkLst>
      </pc:sldChg>
      <pc:sldChg chg="new del">
        <pc:chgData name="ISHIDA HARUYA" userId="87dd52fd-0a95-4b43-b8c6-5c598e7f0916" providerId="ADAL" clId="{C5B6A432-B8C0-4BE9-8C41-A9B250E5CCB6}" dt="2025-08-02T14:35:05.100" v="2018" actId="47"/>
        <pc:sldMkLst>
          <pc:docMk/>
          <pc:sldMk cId="1815740310" sldId="307"/>
        </pc:sldMkLst>
      </pc:sldChg>
      <pc:sldChg chg="addSp modSp new mod ord">
        <pc:chgData name="ISHIDA HARUYA" userId="87dd52fd-0a95-4b43-b8c6-5c598e7f0916" providerId="ADAL" clId="{C5B6A432-B8C0-4BE9-8C41-A9B250E5CCB6}" dt="2025-08-02T15:49:59.410" v="2305" actId="20577"/>
        <pc:sldMkLst>
          <pc:docMk/>
          <pc:sldMk cId="2633886796" sldId="308"/>
        </pc:sldMkLst>
      </pc:sldChg>
      <pc:sldChg chg="addSp new">
        <pc:chgData name="ISHIDA HARUYA" userId="87dd52fd-0a95-4b43-b8c6-5c598e7f0916" providerId="ADAL" clId="{C5B6A432-B8C0-4BE9-8C41-A9B250E5CCB6}" dt="2025-08-02T15:53:28.045" v="2562"/>
        <pc:sldMkLst>
          <pc:docMk/>
          <pc:sldMk cId="3128836911" sldId="309"/>
        </pc:sldMkLst>
      </pc:sldChg>
    </pc:docChg>
  </pc:docChgLst>
  <pc:docChgLst>
    <pc:chgData name="takiguchi kyosuke" userId="ac441b0c-ffa4-4064-87c1-a707c97f2b2b" providerId="ADAL" clId="{D562BDC5-4D96-4344-8D4E-FD6931DC50E6}"/>
    <pc:docChg chg="addSld">
      <pc:chgData name="takiguchi kyosuke" userId="ac441b0c-ffa4-4064-87c1-a707c97f2b2b" providerId="ADAL" clId="{D562BDC5-4D96-4344-8D4E-FD6931DC50E6}" dt="2025-10-13T14:05:52.773" v="0" actId="680"/>
      <pc:docMkLst>
        <pc:docMk/>
      </pc:docMkLst>
      <pc:sldChg chg="new">
        <pc:chgData name="takiguchi kyosuke" userId="ac441b0c-ffa4-4064-87c1-a707c97f2b2b" providerId="ADAL" clId="{D562BDC5-4D96-4344-8D4E-FD6931DC50E6}" dt="2025-10-13T14:05:52.773" v="0" actId="680"/>
        <pc:sldMkLst>
          <pc:docMk/>
          <pc:sldMk cId="962719773" sldId="344"/>
        </pc:sldMkLst>
      </pc:sldChg>
    </pc:docChg>
  </pc:docChgLst>
  <pc:docChgLst>
    <pc:chgData name="ISHIDA HARUYA" userId="87dd52fd-0a95-4b43-b8c6-5c598e7f0916" providerId="ADAL" clId="{58EFA6C6-D8FD-4D50-A78D-F1915543B716}"/>
    <pc:docChg chg="undo redo custSel addSld delSld modSld sldOrd">
      <pc:chgData name="ISHIDA HARUYA" userId="87dd52fd-0a95-4b43-b8c6-5c598e7f0916" providerId="ADAL" clId="{58EFA6C6-D8FD-4D50-A78D-F1915543B716}" dt="2025-09-24T15:57:02.931" v="703"/>
      <pc:docMkLst>
        <pc:docMk/>
      </pc:docMkLst>
      <pc:sldChg chg="addSp delSp modSp mod">
        <pc:chgData name="ISHIDA HARUYA" userId="87dd52fd-0a95-4b43-b8c6-5c598e7f0916" providerId="ADAL" clId="{58EFA6C6-D8FD-4D50-A78D-F1915543B716}" dt="2025-09-11T01:56:13.286" v="16" actId="20577"/>
        <pc:sldMkLst>
          <pc:docMk/>
          <pc:sldMk cId="1384410643" sldId="260"/>
        </pc:sldMkLst>
      </pc:sldChg>
      <pc:sldChg chg="addSp modSp mod">
        <pc:chgData name="ISHIDA HARUYA" userId="87dd52fd-0a95-4b43-b8c6-5c598e7f0916" providerId="ADAL" clId="{58EFA6C6-D8FD-4D50-A78D-F1915543B716}" dt="2025-09-11T07:38:29.092" v="70" actId="404"/>
        <pc:sldMkLst>
          <pc:docMk/>
          <pc:sldMk cId="378750042" sldId="268"/>
        </pc:sldMkLst>
      </pc:sldChg>
      <pc:sldChg chg="addSp modSp mod">
        <pc:chgData name="ISHIDA HARUYA" userId="87dd52fd-0a95-4b43-b8c6-5c598e7f0916" providerId="ADAL" clId="{58EFA6C6-D8FD-4D50-A78D-F1915543B716}" dt="2025-09-11T01:59:21.858" v="21" actId="20577"/>
        <pc:sldMkLst>
          <pc:docMk/>
          <pc:sldMk cId="3096792279" sldId="312"/>
        </pc:sldMkLst>
      </pc:sldChg>
      <pc:sldChg chg="addSp modSp mod ord">
        <pc:chgData name="ISHIDA HARUYA" userId="87dd52fd-0a95-4b43-b8c6-5c598e7f0916" providerId="ADAL" clId="{58EFA6C6-D8FD-4D50-A78D-F1915543B716}" dt="2025-09-11T03:11:41.721" v="46" actId="20577"/>
        <pc:sldMkLst>
          <pc:docMk/>
          <pc:sldMk cId="3127405483" sldId="313"/>
        </pc:sldMkLst>
      </pc:sldChg>
      <pc:sldChg chg="modSp add mod">
        <pc:chgData name="ISHIDA HARUYA" userId="87dd52fd-0a95-4b43-b8c6-5c598e7f0916" providerId="ADAL" clId="{58EFA6C6-D8FD-4D50-A78D-F1915543B716}" dt="2025-09-11T01:55:15.094" v="2" actId="20577"/>
        <pc:sldMkLst>
          <pc:docMk/>
          <pc:sldMk cId="873818814" sldId="314"/>
        </pc:sldMkLst>
      </pc:sldChg>
      <pc:sldChg chg="addSp new">
        <pc:chgData name="ISHIDA HARUYA" userId="87dd52fd-0a95-4b43-b8c6-5c598e7f0916" providerId="ADAL" clId="{58EFA6C6-D8FD-4D50-A78D-F1915543B716}" dt="2025-09-11T01:56:25.976" v="18"/>
        <pc:sldMkLst>
          <pc:docMk/>
          <pc:sldMk cId="1851822573" sldId="315"/>
        </pc:sldMkLst>
      </pc:sldChg>
      <pc:sldChg chg="addSp modSp new mod">
        <pc:chgData name="ISHIDA HARUYA" userId="87dd52fd-0a95-4b43-b8c6-5c598e7f0916" providerId="ADAL" clId="{58EFA6C6-D8FD-4D50-A78D-F1915543B716}" dt="2025-09-24T12:47:27.220" v="524" actId="1076"/>
        <pc:sldMkLst>
          <pc:docMk/>
          <pc:sldMk cId="4034602441" sldId="316"/>
        </pc:sldMkLst>
      </pc:sldChg>
      <pc:sldChg chg="addSp modSp new mod">
        <pc:chgData name="ISHIDA HARUYA" userId="87dd52fd-0a95-4b43-b8c6-5c598e7f0916" providerId="ADAL" clId="{58EFA6C6-D8FD-4D50-A78D-F1915543B716}" dt="2025-09-11T07:40:38.439" v="84"/>
        <pc:sldMkLst>
          <pc:docMk/>
          <pc:sldMk cId="1231323798" sldId="317"/>
        </pc:sldMkLst>
      </pc:sldChg>
      <pc:sldChg chg="modSp add mod">
        <pc:chgData name="ISHIDA HARUYA" userId="87dd52fd-0a95-4b43-b8c6-5c598e7f0916" providerId="ADAL" clId="{58EFA6C6-D8FD-4D50-A78D-F1915543B716}" dt="2025-09-11T08:37:26.879" v="101" actId="20577"/>
        <pc:sldMkLst>
          <pc:docMk/>
          <pc:sldMk cId="869464850" sldId="318"/>
        </pc:sldMkLst>
      </pc:sldChg>
      <pc:sldChg chg="addSp delSp modSp new mod">
        <pc:chgData name="ISHIDA HARUYA" userId="87dd52fd-0a95-4b43-b8c6-5c598e7f0916" providerId="ADAL" clId="{58EFA6C6-D8FD-4D50-A78D-F1915543B716}" dt="2025-09-24T12:31:13.682" v="346" actId="1076"/>
        <pc:sldMkLst>
          <pc:docMk/>
          <pc:sldMk cId="1950771340" sldId="319"/>
        </pc:sldMkLst>
      </pc:sldChg>
      <pc:sldChg chg="addSp modSp new mod">
        <pc:chgData name="ISHIDA HARUYA" userId="87dd52fd-0a95-4b43-b8c6-5c598e7f0916" providerId="ADAL" clId="{58EFA6C6-D8FD-4D50-A78D-F1915543B716}" dt="2025-09-11T08:41:01.761" v="117" actId="1076"/>
        <pc:sldMkLst>
          <pc:docMk/>
          <pc:sldMk cId="3440162704" sldId="320"/>
        </pc:sldMkLst>
      </pc:sldChg>
      <pc:sldChg chg="addSp modSp new mod">
        <pc:chgData name="ISHIDA HARUYA" userId="87dd52fd-0a95-4b43-b8c6-5c598e7f0916" providerId="ADAL" clId="{58EFA6C6-D8FD-4D50-A78D-F1915543B716}" dt="2025-09-11T08:52:48.209" v="240" actId="20577"/>
        <pc:sldMkLst>
          <pc:docMk/>
          <pc:sldMk cId="2427791164" sldId="321"/>
        </pc:sldMkLst>
      </pc:sldChg>
      <pc:sldChg chg="addSp modSp new mod">
        <pc:chgData name="ISHIDA HARUYA" userId="87dd52fd-0a95-4b43-b8c6-5c598e7f0916" providerId="ADAL" clId="{58EFA6C6-D8FD-4D50-A78D-F1915543B716}" dt="2025-09-24T12:30:27.209" v="332" actId="1076"/>
        <pc:sldMkLst>
          <pc:docMk/>
          <pc:sldMk cId="152257181" sldId="322"/>
        </pc:sldMkLst>
      </pc:sldChg>
      <pc:sldChg chg="addSp modSp new mod">
        <pc:chgData name="ISHIDA HARUYA" userId="87dd52fd-0a95-4b43-b8c6-5c598e7f0916" providerId="ADAL" clId="{58EFA6C6-D8FD-4D50-A78D-F1915543B716}" dt="2025-09-11T08:57:26.546" v="269" actId="20577"/>
        <pc:sldMkLst>
          <pc:docMk/>
          <pc:sldMk cId="4106606396" sldId="323"/>
        </pc:sldMkLst>
      </pc:sldChg>
      <pc:sldChg chg="modSp add mod">
        <pc:chgData name="ISHIDA HARUYA" userId="87dd52fd-0a95-4b43-b8c6-5c598e7f0916" providerId="ADAL" clId="{58EFA6C6-D8FD-4D50-A78D-F1915543B716}" dt="2025-09-11T08:57:02.025" v="257" actId="20577"/>
        <pc:sldMkLst>
          <pc:docMk/>
          <pc:sldMk cId="1623698134" sldId="324"/>
        </pc:sldMkLst>
      </pc:sldChg>
      <pc:sldChg chg="addSp modSp new mod">
        <pc:chgData name="ISHIDA HARUYA" userId="87dd52fd-0a95-4b43-b8c6-5c598e7f0916" providerId="ADAL" clId="{58EFA6C6-D8FD-4D50-A78D-F1915543B716}" dt="2025-09-24T11:49:52.075" v="273" actId="1076"/>
        <pc:sldMkLst>
          <pc:docMk/>
          <pc:sldMk cId="1154673751" sldId="325"/>
        </pc:sldMkLst>
      </pc:sldChg>
      <pc:sldChg chg="addSp delSp modSp add mod">
        <pc:chgData name="ISHIDA HARUYA" userId="87dd52fd-0a95-4b43-b8c6-5c598e7f0916" providerId="ADAL" clId="{58EFA6C6-D8FD-4D50-A78D-F1915543B716}" dt="2025-09-24T11:50:30.368" v="291" actId="1076"/>
        <pc:sldMkLst>
          <pc:docMk/>
          <pc:sldMk cId="3510082489" sldId="326"/>
        </pc:sldMkLst>
      </pc:sldChg>
      <pc:sldChg chg="addSp new">
        <pc:chgData name="ISHIDA HARUYA" userId="87dd52fd-0a95-4b43-b8c6-5c598e7f0916" providerId="ADAL" clId="{58EFA6C6-D8FD-4D50-A78D-F1915543B716}" dt="2025-09-24T11:50:37.147" v="293"/>
        <pc:sldMkLst>
          <pc:docMk/>
          <pc:sldMk cId="1784309072" sldId="327"/>
        </pc:sldMkLst>
      </pc:sldChg>
      <pc:sldChg chg="addSp delSp modSp new mod">
        <pc:chgData name="ISHIDA HARUYA" userId="87dd52fd-0a95-4b43-b8c6-5c598e7f0916" providerId="ADAL" clId="{58EFA6C6-D8FD-4D50-A78D-F1915543B716}" dt="2025-09-24T12:35:49.303" v="460" actId="1076"/>
        <pc:sldMkLst>
          <pc:docMk/>
          <pc:sldMk cId="3672721172" sldId="328"/>
        </pc:sldMkLst>
      </pc:sldChg>
      <pc:sldChg chg="addSp delSp modSp add mod">
        <pc:chgData name="ISHIDA HARUYA" userId="87dd52fd-0a95-4b43-b8c6-5c598e7f0916" providerId="ADAL" clId="{58EFA6C6-D8FD-4D50-A78D-F1915543B716}" dt="2025-09-24T12:35:39.978" v="456" actId="20577"/>
        <pc:sldMkLst>
          <pc:docMk/>
          <pc:sldMk cId="2507021232" sldId="329"/>
        </pc:sldMkLst>
      </pc:sldChg>
      <pc:sldChg chg="modSp add mod">
        <pc:chgData name="ISHIDA HARUYA" userId="87dd52fd-0a95-4b43-b8c6-5c598e7f0916" providerId="ADAL" clId="{58EFA6C6-D8FD-4D50-A78D-F1915543B716}" dt="2025-09-24T12:29:33.094" v="317" actId="20577"/>
        <pc:sldMkLst>
          <pc:docMk/>
          <pc:sldMk cId="2626673027" sldId="330"/>
        </pc:sldMkLst>
      </pc:sldChg>
      <pc:sldChg chg="addSp modSp new">
        <pc:chgData name="ISHIDA HARUYA" userId="87dd52fd-0a95-4b43-b8c6-5c598e7f0916" providerId="ADAL" clId="{58EFA6C6-D8FD-4D50-A78D-F1915543B716}" dt="2025-09-24T12:31:18.454" v="348"/>
        <pc:sldMkLst>
          <pc:docMk/>
          <pc:sldMk cId="3574822989" sldId="331"/>
        </pc:sldMkLst>
      </pc:sldChg>
      <pc:sldChg chg="add del ord">
        <pc:chgData name="ISHIDA HARUYA" userId="87dd52fd-0a95-4b43-b8c6-5c598e7f0916" providerId="ADAL" clId="{58EFA6C6-D8FD-4D50-A78D-F1915543B716}" dt="2025-09-24T12:45:56.524" v="464" actId="47"/>
        <pc:sldMkLst>
          <pc:docMk/>
          <pc:sldMk cId="255794914" sldId="332"/>
        </pc:sldMkLst>
      </pc:sldChg>
      <pc:sldChg chg="addSp new">
        <pc:chgData name="ISHIDA HARUYA" userId="87dd52fd-0a95-4b43-b8c6-5c598e7f0916" providerId="ADAL" clId="{58EFA6C6-D8FD-4D50-A78D-F1915543B716}" dt="2025-09-24T12:47:32.289" v="526"/>
        <pc:sldMkLst>
          <pc:docMk/>
          <pc:sldMk cId="2252576568" sldId="332"/>
        </pc:sldMkLst>
      </pc:sldChg>
      <pc:sldChg chg="addSp modSp add mod">
        <pc:chgData name="ISHIDA HARUYA" userId="87dd52fd-0a95-4b43-b8c6-5c598e7f0916" providerId="ADAL" clId="{58EFA6C6-D8FD-4D50-A78D-F1915543B716}" dt="2025-09-24T15:29:45.359" v="546" actId="20577"/>
        <pc:sldMkLst>
          <pc:docMk/>
          <pc:sldMk cId="1589581794" sldId="333"/>
        </pc:sldMkLst>
      </pc:sldChg>
      <pc:sldChg chg="add del">
        <pc:chgData name="ISHIDA HARUYA" userId="87dd52fd-0a95-4b43-b8c6-5c598e7f0916" providerId="ADAL" clId="{58EFA6C6-D8FD-4D50-A78D-F1915543B716}" dt="2025-09-24T15:29:54.874" v="547" actId="47"/>
        <pc:sldMkLst>
          <pc:docMk/>
          <pc:sldMk cId="704088987" sldId="334"/>
        </pc:sldMkLst>
      </pc:sldChg>
      <pc:sldChg chg="addSp delSp modSp new mod">
        <pc:chgData name="ISHIDA HARUYA" userId="87dd52fd-0a95-4b43-b8c6-5c598e7f0916" providerId="ADAL" clId="{58EFA6C6-D8FD-4D50-A78D-F1915543B716}" dt="2025-09-24T15:31:16.107" v="618" actId="1035"/>
        <pc:sldMkLst>
          <pc:docMk/>
          <pc:sldMk cId="3811724585" sldId="334"/>
        </pc:sldMkLst>
      </pc:sldChg>
      <pc:sldChg chg="addSp new">
        <pc:chgData name="ISHIDA HARUYA" userId="87dd52fd-0a95-4b43-b8c6-5c598e7f0916" providerId="ADAL" clId="{58EFA6C6-D8FD-4D50-A78D-F1915543B716}" dt="2025-09-24T15:31:22.563" v="620"/>
        <pc:sldMkLst>
          <pc:docMk/>
          <pc:sldMk cId="2704594423" sldId="335"/>
        </pc:sldMkLst>
      </pc:sldChg>
      <pc:sldChg chg="new">
        <pc:chgData name="ISHIDA HARUYA" userId="87dd52fd-0a95-4b43-b8c6-5c598e7f0916" providerId="ADAL" clId="{58EFA6C6-D8FD-4D50-A78D-F1915543B716}" dt="2025-09-24T15:54:24.967" v="621" actId="680"/>
        <pc:sldMkLst>
          <pc:docMk/>
          <pc:sldMk cId="2012164441" sldId="336"/>
        </pc:sldMkLst>
      </pc:sldChg>
      <pc:sldChg chg="modSp add mod">
        <pc:chgData name="ISHIDA HARUYA" userId="87dd52fd-0a95-4b43-b8c6-5c598e7f0916" providerId="ADAL" clId="{58EFA6C6-D8FD-4D50-A78D-F1915543B716}" dt="2025-09-24T15:54:37.779" v="633" actId="20577"/>
        <pc:sldMkLst>
          <pc:docMk/>
          <pc:sldMk cId="1265675330" sldId="337"/>
        </pc:sldMkLst>
      </pc:sldChg>
      <pc:sldChg chg="addSp delSp modSp new mod">
        <pc:chgData name="ISHIDA HARUYA" userId="87dd52fd-0a95-4b43-b8c6-5c598e7f0916" providerId="ADAL" clId="{58EFA6C6-D8FD-4D50-A78D-F1915543B716}" dt="2025-09-24T15:56:46.190" v="701" actId="1076"/>
        <pc:sldMkLst>
          <pc:docMk/>
          <pc:sldMk cId="2698751125" sldId="338"/>
        </pc:sldMkLst>
      </pc:sldChg>
      <pc:sldChg chg="addSp new">
        <pc:chgData name="ISHIDA HARUYA" userId="87dd52fd-0a95-4b43-b8c6-5c598e7f0916" providerId="ADAL" clId="{58EFA6C6-D8FD-4D50-A78D-F1915543B716}" dt="2025-09-24T15:57:02.931" v="703"/>
        <pc:sldMkLst>
          <pc:docMk/>
          <pc:sldMk cId="2042368031" sldId="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deaki\Desktop\&#23398;&#29983;&#12398;&#35542;&#25991;&#25351;&#23566;\Ishida\Nanoletters\Fig_2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#,##0.0_);[Red]\(#,##0.0\)" sourceLinked="0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63536218556621"/>
          <c:y val="0.13409961167156667"/>
          <c:w val="0.62052723336590221"/>
          <c:h val="0.64714562233439288"/>
        </c:manualLayout>
      </c:layout>
      <c:scatterChart>
        <c:scatterStyle val="lineMarker"/>
        <c:varyColors val="0"/>
        <c:ser>
          <c:idx val="0"/>
          <c:order val="0"/>
          <c:tx>
            <c:strRef>
              <c:f>Fig_2e!$B$1</c:f>
              <c:strCache>
                <c:ptCount val="1"/>
                <c:pt idx="0">
                  <c:v>topo_1.npy_y</c:v>
                </c:pt>
              </c:strCache>
            </c:strRef>
          </c:tx>
          <c:spPr>
            <a:ln w="254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Fig_2e!$A$2:$A$103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Fig_2e!$B$2:$B$103</c:f>
              <c:numCache>
                <c:formatCode>General</c:formatCode>
                <c:ptCount val="102"/>
                <c:pt idx="0">
                  <c:v>4.7163240379999998</c:v>
                </c:pt>
                <c:pt idx="1">
                  <c:v>4.8285816989999999</c:v>
                </c:pt>
                <c:pt idx="2">
                  <c:v>4.676787451</c:v>
                </c:pt>
                <c:pt idx="3">
                  <c:v>4.8672357030000004</c:v>
                </c:pt>
                <c:pt idx="4">
                  <c:v>4.6882606390000001</c:v>
                </c:pt>
                <c:pt idx="5">
                  <c:v>4.7106433079999999</c:v>
                </c:pt>
                <c:pt idx="6">
                  <c:v>4.8958509880000003</c:v>
                </c:pt>
                <c:pt idx="7">
                  <c:v>5.0724625080000001</c:v>
                </c:pt>
                <c:pt idx="8">
                  <c:v>5.282591086</c:v>
                </c:pt>
                <c:pt idx="9">
                  <c:v>5.4812656940000002</c:v>
                </c:pt>
                <c:pt idx="10">
                  <c:v>5.403097185</c:v>
                </c:pt>
                <c:pt idx="11">
                  <c:v>5.5712768779999999</c:v>
                </c:pt>
                <c:pt idx="12">
                  <c:v>5.6165618239999997</c:v>
                </c:pt>
                <c:pt idx="13">
                  <c:v>5.8021920209999998</c:v>
                </c:pt>
                <c:pt idx="14">
                  <c:v>5.9792913859999999</c:v>
                </c:pt>
                <c:pt idx="15">
                  <c:v>6.0975623179999996</c:v>
                </c:pt>
                <c:pt idx="16">
                  <c:v>5.6960881169999995</c:v>
                </c:pt>
                <c:pt idx="17">
                  <c:v>4.8824304779999999</c:v>
                </c:pt>
                <c:pt idx="18">
                  <c:v>3.693854784</c:v>
                </c:pt>
                <c:pt idx="19">
                  <c:v>1.938890571</c:v>
                </c:pt>
                <c:pt idx="20">
                  <c:v>1.302209143</c:v>
                </c:pt>
                <c:pt idx="21">
                  <c:v>1</c:v>
                </c:pt>
                <c:pt idx="22">
                  <c:v>1.257950568</c:v>
                </c:pt>
                <c:pt idx="23">
                  <c:v>1.549838099</c:v>
                </c:pt>
                <c:pt idx="24">
                  <c:v>1.678552797</c:v>
                </c:pt>
                <c:pt idx="25">
                  <c:v>1.7868247770000001</c:v>
                </c:pt>
                <c:pt idx="26">
                  <c:v>2.0780577</c:v>
                </c:pt>
                <c:pt idx="27">
                  <c:v>2.232639909</c:v>
                </c:pt>
                <c:pt idx="28">
                  <c:v>2.5420389480000001</c:v>
                </c:pt>
                <c:pt idx="29">
                  <c:v>2.4045681910000001</c:v>
                </c:pt>
                <c:pt idx="30">
                  <c:v>2.377991588</c:v>
                </c:pt>
                <c:pt idx="31">
                  <c:v>2.742664757</c:v>
                </c:pt>
                <c:pt idx="32">
                  <c:v>2.7722518190000001</c:v>
                </c:pt>
                <c:pt idx="33">
                  <c:v>2.9818810010000001</c:v>
                </c:pt>
                <c:pt idx="34">
                  <c:v>3.9155969810000002</c:v>
                </c:pt>
                <c:pt idx="35">
                  <c:v>5.6087077109999992</c:v>
                </c:pt>
                <c:pt idx="36">
                  <c:v>6.7357879979999993</c:v>
                </c:pt>
                <c:pt idx="37">
                  <c:v>7.4956590699999994</c:v>
                </c:pt>
                <c:pt idx="38">
                  <c:v>7.818890787</c:v>
                </c:pt>
                <c:pt idx="39">
                  <c:v>7.9629874589999998</c:v>
                </c:pt>
                <c:pt idx="40">
                  <c:v>8.1016114639999994</c:v>
                </c:pt>
                <c:pt idx="41">
                  <c:v>8.1275474420000009</c:v>
                </c:pt>
                <c:pt idx="42">
                  <c:v>8.2297623079999997</c:v>
                </c:pt>
                <c:pt idx="43">
                  <c:v>8.0298533719999998</c:v>
                </c:pt>
                <c:pt idx="44">
                  <c:v>8.1660259989999986</c:v>
                </c:pt>
                <c:pt idx="45">
                  <c:v>7.7927235249999995</c:v>
                </c:pt>
                <c:pt idx="46">
                  <c:v>7.8848829029999994</c:v>
                </c:pt>
                <c:pt idx="47">
                  <c:v>7.8327103989999998</c:v>
                </c:pt>
                <c:pt idx="48">
                  <c:v>7.7705097609999996</c:v>
                </c:pt>
                <c:pt idx="49">
                  <c:v>7.7235772359999997</c:v>
                </c:pt>
                <c:pt idx="50">
                  <c:v>7.6677160789999999</c:v>
                </c:pt>
                <c:pt idx="51">
                  <c:v>7.5211067649999999</c:v>
                </c:pt>
                <c:pt idx="52">
                  <c:v>7.585608798</c:v>
                </c:pt>
                <c:pt idx="53">
                  <c:v>7.5845372739999997</c:v>
                </c:pt>
                <c:pt idx="54">
                  <c:v>7.4342296259999996</c:v>
                </c:pt>
                <c:pt idx="55">
                  <c:v>7.5678299249999998</c:v>
                </c:pt>
                <c:pt idx="56">
                  <c:v>7.7011575399999996</c:v>
                </c:pt>
                <c:pt idx="57">
                  <c:v>7.4580365219999996</c:v>
                </c:pt>
                <c:pt idx="58">
                  <c:v>7.4511987319999999</c:v>
                </c:pt>
                <c:pt idx="59">
                  <c:v>7.8357906109999993</c:v>
                </c:pt>
                <c:pt idx="60">
                  <c:v>7.6744949729999998</c:v>
                </c:pt>
                <c:pt idx="61">
                  <c:v>7.5950727129999995</c:v>
                </c:pt>
                <c:pt idx="62">
                  <c:v>7.7453905379999997</c:v>
                </c:pt>
                <c:pt idx="63">
                  <c:v>7.8850246629999994</c:v>
                </c:pt>
                <c:pt idx="64">
                  <c:v>7.9125943019999996</c:v>
                </c:pt>
                <c:pt idx="65">
                  <c:v>7.9926439249999994</c:v>
                </c:pt>
                <c:pt idx="66">
                  <c:v>7.9712977019999993</c:v>
                </c:pt>
                <c:pt idx="67">
                  <c:v>7.9345703299999997</c:v>
                </c:pt>
                <c:pt idx="68">
                  <c:v>7.8593038699999997</c:v>
                </c:pt>
                <c:pt idx="69">
                  <c:v>7.7739576359999996</c:v>
                </c:pt>
                <c:pt idx="70">
                  <c:v>7.3789157339999996</c:v>
                </c:pt>
                <c:pt idx="71">
                  <c:v>6.6119661329999992</c:v>
                </c:pt>
                <c:pt idx="72">
                  <c:v>5.2207908979999997</c:v>
                </c:pt>
                <c:pt idx="73">
                  <c:v>3.483410197</c:v>
                </c:pt>
                <c:pt idx="74">
                  <c:v>2.3545718569999998</c:v>
                </c:pt>
                <c:pt idx="75">
                  <c:v>1.8958686569999998</c:v>
                </c:pt>
                <c:pt idx="76">
                  <c:v>1.7038117319999999</c:v>
                </c:pt>
                <c:pt idx="77">
                  <c:v>1.824952774</c:v>
                </c:pt>
                <c:pt idx="78">
                  <c:v>1.801667643</c:v>
                </c:pt>
                <c:pt idx="79">
                  <c:v>1.6182902559999999</c:v>
                </c:pt>
                <c:pt idx="80">
                  <c:v>1.569959935</c:v>
                </c:pt>
                <c:pt idx="81">
                  <c:v>1.6066123459999999</c:v>
                </c:pt>
                <c:pt idx="82">
                  <c:v>1.496084851</c:v>
                </c:pt>
                <c:pt idx="83">
                  <c:v>1.445611124</c:v>
                </c:pt>
                <c:pt idx="84">
                  <c:v>1.393395704</c:v>
                </c:pt>
                <c:pt idx="85">
                  <c:v>1.5534792359999998</c:v>
                </c:pt>
                <c:pt idx="86">
                  <c:v>1.5510228779999999</c:v>
                </c:pt>
                <c:pt idx="87">
                  <c:v>2.0491164899999998</c:v>
                </c:pt>
                <c:pt idx="88">
                  <c:v>3.8896012680000003</c:v>
                </c:pt>
                <c:pt idx="89">
                  <c:v>5.6425199989999992</c:v>
                </c:pt>
                <c:pt idx="90">
                  <c:v>6.4798340489999999</c:v>
                </c:pt>
                <c:pt idx="91">
                  <c:v>6.8366919309999998</c:v>
                </c:pt>
                <c:pt idx="92">
                  <c:v>6.8838450819999997</c:v>
                </c:pt>
                <c:pt idx="93">
                  <c:v>6.9458590689999999</c:v>
                </c:pt>
                <c:pt idx="94">
                  <c:v>6.8718667479999995</c:v>
                </c:pt>
                <c:pt idx="95">
                  <c:v>6.8068721429999997</c:v>
                </c:pt>
                <c:pt idx="96">
                  <c:v>6.6952923159999997</c:v>
                </c:pt>
                <c:pt idx="97">
                  <c:v>6.8681811689999996</c:v>
                </c:pt>
                <c:pt idx="98">
                  <c:v>6.7680976469999994</c:v>
                </c:pt>
                <c:pt idx="99">
                  <c:v>6.8343244759999999</c:v>
                </c:pt>
                <c:pt idx="100">
                  <c:v>6.7838366169999995</c:v>
                </c:pt>
                <c:pt idx="101">
                  <c:v>6.6171829879999997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7571967"/>
        <c:axId val="1380695535"/>
      </c:scatterChart>
      <c:scatterChart>
        <c:scatterStyle val="lineMarker"/>
        <c:varyColors val="0"/>
        <c:ser>
          <c:idx val="1"/>
          <c:order val="1"/>
          <c:tx>
            <c:strRef>
              <c:f>Fig_2e!$D$1</c:f>
              <c:strCache>
                <c:ptCount val="1"/>
                <c:pt idx="0">
                  <c:v>slip_1.npy_y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Fig_2e!$C$2:$C$103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Fig_2e!$D$2:$D$103</c:f>
              <c:numCache>
                <c:formatCode>General</c:formatCode>
                <c:ptCount val="102"/>
                <c:pt idx="0">
                  <c:v>-0.75846307199999996</c:v>
                </c:pt>
                <c:pt idx="1">
                  <c:v>-0.76852571800000002</c:v>
                </c:pt>
                <c:pt idx="2">
                  <c:v>-1.098848896</c:v>
                </c:pt>
                <c:pt idx="3">
                  <c:v>-0.99954821199999999</c:v>
                </c:pt>
                <c:pt idx="4">
                  <c:v>-1.3567902359999999</c:v>
                </c:pt>
                <c:pt idx="5">
                  <c:v>-1.340515481</c:v>
                </c:pt>
                <c:pt idx="6">
                  <c:v>-1.2347589139999999</c:v>
                </c:pt>
                <c:pt idx="7">
                  <c:v>-1.225467697</c:v>
                </c:pt>
                <c:pt idx="8">
                  <c:v>-1.078393419</c:v>
                </c:pt>
                <c:pt idx="9">
                  <c:v>-0.94374388499999995</c:v>
                </c:pt>
                <c:pt idx="10">
                  <c:v>-1.15395162</c:v>
                </c:pt>
                <c:pt idx="11">
                  <c:v>-1.110120234</c:v>
                </c:pt>
                <c:pt idx="12">
                  <c:v>-1.176733271</c:v>
                </c:pt>
                <c:pt idx="13">
                  <c:v>-1.0009620210000001</c:v>
                </c:pt>
                <c:pt idx="14">
                  <c:v>-0.75070240799999999</c:v>
                </c:pt>
                <c:pt idx="15">
                  <c:v>-0.19819695000000001</c:v>
                </c:pt>
                <c:pt idx="16">
                  <c:v>0.30745929100000002</c:v>
                </c:pt>
                <c:pt idx="17">
                  <c:v>0.40161013099999998</c:v>
                </c:pt>
                <c:pt idx="18">
                  <c:v>-3.7820738E-2</c:v>
                </c:pt>
                <c:pt idx="19">
                  <c:v>-0.76456369099999999</c:v>
                </c:pt>
                <c:pt idx="20">
                  <c:v>-0.88647836499999999</c:v>
                </c:pt>
                <c:pt idx="21">
                  <c:v>-1.0381763319999999</c:v>
                </c:pt>
                <c:pt idx="22">
                  <c:v>-0.80044338000000004</c:v>
                </c:pt>
                <c:pt idx="23">
                  <c:v>-0.54334726200000005</c:v>
                </c:pt>
                <c:pt idx="24">
                  <c:v>-0.68829616199999999</c:v>
                </c:pt>
                <c:pt idx="25">
                  <c:v>-0.827075691</c:v>
                </c:pt>
                <c:pt idx="26">
                  <c:v>-0.82918547499999995</c:v>
                </c:pt>
                <c:pt idx="27">
                  <c:v>-0.87144236500000005</c:v>
                </c:pt>
                <c:pt idx="28">
                  <c:v>-0.45968855600000003</c:v>
                </c:pt>
                <c:pt idx="29">
                  <c:v>-0.79008126499999998</c:v>
                </c:pt>
                <c:pt idx="30">
                  <c:v>-0.71912050400000005</c:v>
                </c:pt>
                <c:pt idx="31">
                  <c:v>-0.51627330299999996</c:v>
                </c:pt>
                <c:pt idx="32">
                  <c:v>-0.66017057499999998</c:v>
                </c:pt>
                <c:pt idx="33">
                  <c:v>-0.90463337600000004</c:v>
                </c:pt>
                <c:pt idx="34">
                  <c:v>-0.91341384000000003</c:v>
                </c:pt>
                <c:pt idx="35">
                  <c:v>-0.48435462800000001</c:v>
                </c:pt>
                <c:pt idx="36">
                  <c:v>-0.104094241</c:v>
                </c:pt>
                <c:pt idx="37">
                  <c:v>-0.45979795099999998</c:v>
                </c:pt>
                <c:pt idx="38">
                  <c:v>-0.72784376699999997</c:v>
                </c:pt>
                <c:pt idx="39">
                  <c:v>-1.030208799</c:v>
                </c:pt>
                <c:pt idx="40">
                  <c:v>-1.0653306739999999</c:v>
                </c:pt>
                <c:pt idx="41">
                  <c:v>-1.1350066350000001</c:v>
                </c:pt>
                <c:pt idx="42">
                  <c:v>-1.0877412099999999</c:v>
                </c:pt>
                <c:pt idx="43">
                  <c:v>-1.072772354</c:v>
                </c:pt>
                <c:pt idx="44">
                  <c:v>-0.92422053599999998</c:v>
                </c:pt>
                <c:pt idx="45">
                  <c:v>-1.052901407</c:v>
                </c:pt>
                <c:pt idx="46">
                  <c:v>-0.86059968799999997</c:v>
                </c:pt>
                <c:pt idx="47">
                  <c:v>-1.0137380389999999</c:v>
                </c:pt>
                <c:pt idx="48">
                  <c:v>-1.0216775650000001</c:v>
                </c:pt>
                <c:pt idx="49">
                  <c:v>-0.95262752500000003</c:v>
                </c:pt>
                <c:pt idx="50">
                  <c:v>-0.92012283100000003</c:v>
                </c:pt>
                <c:pt idx="51">
                  <c:v>-1.0325820590000001</c:v>
                </c:pt>
                <c:pt idx="52">
                  <c:v>-0.94231780300000001</c:v>
                </c:pt>
                <c:pt idx="53">
                  <c:v>-0.90616042399999996</c:v>
                </c:pt>
                <c:pt idx="54">
                  <c:v>-1.017279365</c:v>
                </c:pt>
                <c:pt idx="55">
                  <c:v>-0.97466113399999998</c:v>
                </c:pt>
                <c:pt idx="56">
                  <c:v>-0.81566358299999997</c:v>
                </c:pt>
                <c:pt idx="57">
                  <c:v>-0.90553310099999995</c:v>
                </c:pt>
                <c:pt idx="58">
                  <c:v>-0.98085004099999995</c:v>
                </c:pt>
                <c:pt idx="59">
                  <c:v>-0.70908775000000002</c:v>
                </c:pt>
                <c:pt idx="60">
                  <c:v>-0.88526760100000002</c:v>
                </c:pt>
                <c:pt idx="61">
                  <c:v>-1.0876075789999999</c:v>
                </c:pt>
                <c:pt idx="62">
                  <c:v>-0.83322558999999996</c:v>
                </c:pt>
                <c:pt idx="63">
                  <c:v>-0.87980367000000004</c:v>
                </c:pt>
                <c:pt idx="64">
                  <c:v>-1.1129583919999999</c:v>
                </c:pt>
                <c:pt idx="65">
                  <c:v>-0.94374557999999997</c:v>
                </c:pt>
                <c:pt idx="66">
                  <c:v>-0.84079448800000001</c:v>
                </c:pt>
                <c:pt idx="67">
                  <c:v>-0.84108883999999995</c:v>
                </c:pt>
                <c:pt idx="68">
                  <c:v>-0.67374997800000003</c:v>
                </c:pt>
                <c:pt idx="69">
                  <c:v>-0.24416297000000001</c:v>
                </c:pt>
                <c:pt idx="70">
                  <c:v>0.42734610200000001</c:v>
                </c:pt>
                <c:pt idx="71">
                  <c:v>0.662045306</c:v>
                </c:pt>
                <c:pt idx="72">
                  <c:v>0.13325574800000001</c:v>
                </c:pt>
                <c:pt idx="73">
                  <c:v>-0.56646786800000004</c:v>
                </c:pt>
                <c:pt idx="74">
                  <c:v>-0.82259997100000004</c:v>
                </c:pt>
                <c:pt idx="75">
                  <c:v>-0.87369002399999995</c:v>
                </c:pt>
                <c:pt idx="76">
                  <c:v>-0.92799924199999995</c:v>
                </c:pt>
                <c:pt idx="77">
                  <c:v>-1.069660346</c:v>
                </c:pt>
                <c:pt idx="78">
                  <c:v>-0.86440609800000001</c:v>
                </c:pt>
                <c:pt idx="79">
                  <c:v>-0.97551071300000003</c:v>
                </c:pt>
                <c:pt idx="80">
                  <c:v>-0.91874217899999999</c:v>
                </c:pt>
                <c:pt idx="81">
                  <c:v>-0.92187115500000005</c:v>
                </c:pt>
                <c:pt idx="82">
                  <c:v>-0.90250126900000005</c:v>
                </c:pt>
                <c:pt idx="83">
                  <c:v>-0.96116090499999995</c:v>
                </c:pt>
                <c:pt idx="84">
                  <c:v>-1.081169636</c:v>
                </c:pt>
                <c:pt idx="85">
                  <c:v>-0.89656157400000003</c:v>
                </c:pt>
                <c:pt idx="86">
                  <c:v>-1.0878004999999999</c:v>
                </c:pt>
                <c:pt idx="87">
                  <c:v>-1.1843564879999999</c:v>
                </c:pt>
                <c:pt idx="88">
                  <c:v>-0.65419082500000003</c:v>
                </c:pt>
                <c:pt idx="89">
                  <c:v>-0.13347687599999999</c:v>
                </c:pt>
                <c:pt idx="90">
                  <c:v>-0.638781355</c:v>
                </c:pt>
                <c:pt idx="91">
                  <c:v>-0.91077470599999999</c:v>
                </c:pt>
                <c:pt idx="92">
                  <c:v>-1.342896079</c:v>
                </c:pt>
                <c:pt idx="93">
                  <c:v>-1.3468180359999999</c:v>
                </c:pt>
                <c:pt idx="94">
                  <c:v>-1.360825202</c:v>
                </c:pt>
                <c:pt idx="95">
                  <c:v>-1.3967211209999999</c:v>
                </c:pt>
                <c:pt idx="96">
                  <c:v>-1.6096138470000001</c:v>
                </c:pt>
                <c:pt idx="97">
                  <c:v>-1.6146060980000001</c:v>
                </c:pt>
                <c:pt idx="98">
                  <c:v>-1.873657884</c:v>
                </c:pt>
                <c:pt idx="99">
                  <c:v>-1.7578603269999999</c:v>
                </c:pt>
                <c:pt idx="100">
                  <c:v>-1.6740996859999999</c:v>
                </c:pt>
                <c:pt idx="101">
                  <c:v>-1.7805866910000001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059647"/>
        <c:axId val="1767059231"/>
      </c:scatterChart>
      <c:valAx>
        <c:axId val="1737571967"/>
        <c:scaling>
          <c:orientation val="minMax"/>
          <c:max val="4"/>
        </c:scaling>
        <c:delete val="0"/>
        <c:axPos val="b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380695535"/>
        <c:crossesAt val="-1"/>
        <c:crossBetween val="midCat"/>
        <c:majorUnit val="1"/>
        <c:minorUnit val="0.5"/>
      </c:valAx>
      <c:valAx>
        <c:axId val="1380695535"/>
        <c:scaling>
          <c:orientation val="minMax"/>
          <c:max val="11.9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-1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37571967"/>
        <c:crossesAt val="0"/>
        <c:crossBetween val="midCat"/>
        <c:majorUnit val="2"/>
        <c:minorUnit val="1"/>
      </c:valAx>
      <c:valAx>
        <c:axId val="1767059231"/>
        <c:scaling>
          <c:orientation val="minMax"/>
          <c:max val="2"/>
          <c:min val="-2"/>
        </c:scaling>
        <c:delete val="0"/>
        <c:axPos val="r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67059647"/>
        <c:crosses val="max"/>
        <c:crossBetween val="midCat"/>
        <c:majorUnit val="1"/>
        <c:minorUnit val="0.5"/>
      </c:valAx>
      <c:valAx>
        <c:axId val="17670596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67059231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baseline="0">
          <a:latin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4AAA2-AD38-44A3-B2C6-375A04B7215C}" type="datetimeFigureOut">
              <a:rPr kumimoji="1" lang="ja-JP" altLang="en-US" smtClean="0"/>
              <a:t>2026/2/2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06F8F-191E-4A34-9BE6-FF3B24490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88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26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6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9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7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0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1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5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8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1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33.jpg"/><Relationship Id="rId21" Type="http://schemas.openxmlformats.org/officeDocument/2006/relationships/image" Target="../media/image37.jpg"/><Relationship Id="rId34" Type="http://schemas.openxmlformats.org/officeDocument/2006/relationships/image" Target="../media/image8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2" Type="http://schemas.openxmlformats.org/officeDocument/2006/relationships/image" Target="../media/image28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5" Type="http://schemas.openxmlformats.org/officeDocument/2006/relationships/image" Target="../media/image60.png"/><Relationship Id="rId15" Type="http://schemas.openxmlformats.org/officeDocument/2006/relationships/image" Target="../media/image36.jpg"/><Relationship Id="rId23" Type="http://schemas.openxmlformats.org/officeDocument/2006/relationships/image" Target="../media/image78.png"/><Relationship Id="rId28" Type="http://schemas.openxmlformats.org/officeDocument/2006/relationships/image" Target="../media/image39.jp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34.jpg"/><Relationship Id="rId9" Type="http://schemas.openxmlformats.org/officeDocument/2006/relationships/image" Target="../media/image64.png"/><Relationship Id="rId14" Type="http://schemas.openxmlformats.org/officeDocument/2006/relationships/image" Target="../media/image35.jpg"/><Relationship Id="rId22" Type="http://schemas.openxmlformats.org/officeDocument/2006/relationships/image" Target="../media/image38.jp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8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4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chart" Target="../charts/chart4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microsoft.com/office/2007/relationships/hdphoto" Target="../media/hdphoto2.wdp"/><Relationship Id="rId5" Type="http://schemas.openxmlformats.org/officeDocument/2006/relationships/image" Target="../media/image76.png"/><Relationship Id="rId15" Type="http://schemas.openxmlformats.org/officeDocument/2006/relationships/chart" Target="../charts/chart5.xml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hart" Target="../charts/chart6.xml"/><Relationship Id="rId3" Type="http://schemas.openxmlformats.org/officeDocument/2006/relationships/image" Target="../media/image91.png"/><Relationship Id="rId7" Type="http://schemas.openxmlformats.org/officeDocument/2006/relationships/image" Target="../media/image31.png"/><Relationship Id="rId12" Type="http://schemas.openxmlformats.org/officeDocument/2006/relationships/chart" Target="../charts/chart6.xml"/><Relationship Id="rId2" Type="http://schemas.openxmlformats.org/officeDocument/2006/relationships/image" Target="../media/image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microsoft.com/office/2007/relationships/hdphoto" Target="../media/hdphoto2.wdp"/><Relationship Id="rId5" Type="http://schemas.openxmlformats.org/officeDocument/2006/relationships/image" Target="../media/image93.png"/><Relationship Id="rId15" Type="http://schemas.openxmlformats.org/officeDocument/2006/relationships/image" Target="../media/image95.png"/><Relationship Id="rId10" Type="http://schemas.openxmlformats.org/officeDocument/2006/relationships/image" Target="../media/image16.png"/><Relationship Id="rId4" Type="http://schemas.openxmlformats.org/officeDocument/2006/relationships/image" Target="../media/image92.png"/><Relationship Id="rId9" Type="http://schemas.microsoft.com/office/2007/relationships/hdphoto" Target="../media/hdphoto1.wdp"/><Relationship Id="rId1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7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chart" Target="../charts/chart7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microsoft.com/office/2007/relationships/hdphoto" Target="../media/hdphoto2.wdp"/><Relationship Id="rId5" Type="http://schemas.openxmlformats.org/officeDocument/2006/relationships/image" Target="../media/image76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chart" Target="../charts/chart1.xml"/><Relationship Id="rId17" Type="http://schemas.openxmlformats.org/officeDocument/2006/relationships/image" Target="../media/image20.png"/><Relationship Id="rId2" Type="http://schemas.openxmlformats.org/officeDocument/2006/relationships/image" Target="../media/image81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5" Type="http://schemas.openxmlformats.org/officeDocument/2006/relationships/chart" Target="../charts/chart2.xml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4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8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22.jpg"/><Relationship Id="rId9" Type="http://schemas.openxmlformats.org/officeDocument/2006/relationships/image" Target="../media/image25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66277FF-A10A-4C9E-B2AA-5C0194AB909F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3121C749-E845-44A5-96E3-BB0AD556AD7E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63388F7-1C65-425C-8DFA-714AFD27C4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4666D71-FB38-4D51-8A72-B027AD800BD8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371A8C7-4B01-4EFB-84E5-84897916EC40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136B6FB-9BCE-40D4-974C-FDEF299963E7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C044323-033E-4FE9-8564-A9A345DEAEBF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23E6ABB-F28C-4E1B-A774-BB7FCB35C3F4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F1CBC2DB-924B-49E3-A5E7-5893469388A2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1A9F9A45-2A06-4AB3-847D-510B5FDF702C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ECD2E04-4916-47BB-946B-DEC98F744E55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A02E014C-37A3-4EB6-B61A-16CFCFFBB09A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D51D8B2-0485-4849-8824-7A5197C8C4DF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EAC17BD9-94A2-455B-9EDB-9660F648996F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9F71640B-5CD8-4281-AD07-634924F1908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1351E678-9ED3-4673-A0A4-A70AA9DF3E58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E4309AE2-B961-40CC-8215-FD2A363B3354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62E6E244-3104-4938-B514-F84EA162B17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A73D551-67BF-4772-982F-49ACE514C85B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6B6EDA64-9918-4CEB-9C47-1DE8772340E3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EB980194-AD92-42C8-8C34-F59E2739007E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AF3C87A7-E309-4EE6-BE68-C79B02A4286C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DD60FB11-BBE6-4557-88FB-8F72D0993AB0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8D9BC51D-A0F2-4FDC-A0BE-376CAB1EF414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81B232A-564F-49E6-A6A6-0C7A76084CC8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0CB247B5-45BA-403C-A9B5-953F8332F821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532C3885-C693-48FE-8F31-F1C864E1A275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998E2A7-D46A-4DB9-B226-4DA3F9F3476E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A7135AE-49EC-46EF-98D1-EF054EEF9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2D518085-D8CC-49B7-B2D2-1488C754B24B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E2BC8D79-06F4-4D48-8098-427C75748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26F0BD0F-46EF-4743-A676-5AF6218DDA07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C04720A2-928C-4C12-A41E-27F9EE641975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908532A8-A65D-4260-A37F-D5C57104413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208D4FC8-99B2-425A-B85F-F1C47F66868D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DF692629-5D32-4D4D-98DD-17573C900B50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76DF0CA9-9589-4043-B1EE-54F62CFBE6BD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E1AEE7-EED8-4109-BC38-694007C4A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C3AB85B7-3C3B-4816-8664-34E119451549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73B428A3-D065-4DB3-BFFD-E7F7035B762E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0384C36-9C16-4C8E-BABA-ED61847B8968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07448C25-7783-43A9-A576-5D8BD8C885EF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93B3EBD9-D2FD-4792-8B4F-000C9141A40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7F531FA-B1F5-4430-9332-3102A502959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5120D8B2-1B52-4863-B453-AFBE67F1348F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7684A8B-14FB-48BD-8942-007DABE70D73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4BC8274-FCF7-4D1F-AA1B-969C5F54DFB9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CCD5032-E4BF-405E-89B0-6A4CDC448CB2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76DDE525-0646-4ED2-81FB-291D6CFF304B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B918B10-9200-40D4-8BFD-03822DF55D97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32CEB6E5-B295-4BE4-8DED-AB0D05B180BE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0C4A9A54-1C85-4C9D-9E48-DF9E2F9BA91B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339718BA-2BD1-4C48-9A04-ACD21A4DCAD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2FE0ADC0-3DB6-42F5-BB75-6828DE02C71A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DE2275B-4263-4FA8-98BD-D7DF885469DA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06E3AC60-D2D3-45F1-9908-50641F430F7B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C589B6F4-1B93-415E-A5DB-8391A577ACE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BBABDE2F-FAAD-4D56-A336-6C780ED1BC36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E109EE32-9D4E-4EB7-ABC6-72A826795E66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53B8DA01-B882-4A4A-8E71-E623509A903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3D802A4A-BF14-4799-A4D5-C99C21C72E4A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C7A46063-DBFE-4133-ACDC-A9A17A01D138}"/>
              </a:ext>
            </a:extLst>
          </p:cNvPr>
          <p:cNvGrpSpPr/>
          <p:nvPr/>
        </p:nvGrpSpPr>
        <p:grpSpPr>
          <a:xfrm>
            <a:off x="60317" y="2170184"/>
            <a:ext cx="990977" cy="2748532"/>
            <a:chOff x="2499891" y="2652895"/>
            <a:chExt cx="990976" cy="2748531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150222F-0275-4427-8564-D432A8C84666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B2C51104-8BFD-4921-B4EF-25F0B1C1779F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845382A3-D257-439A-89EC-FBCE44E10F05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CCBDF27-701B-49FA-8A63-9EE797FA8787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CB387680-3228-4D91-8118-DF125256B38B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2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E7E35C-130B-1721-7C85-41147DC33E6D}"/>
              </a:ext>
            </a:extLst>
          </p:cNvPr>
          <p:cNvSpPr/>
          <p:nvPr/>
        </p:nvSpPr>
        <p:spPr>
          <a:xfrm>
            <a:off x="3012143" y="1234439"/>
            <a:ext cx="6009945" cy="457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1" name="図 10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88A250C-2409-9D38-45CD-847E934D9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5" y="123443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/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blipFill>
                <a:blip r:embed="rId4"/>
                <a:stretch>
                  <a:fillRect l="-1310" t="-8197" r="-1310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/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blipFill>
                <a:blip r:embed="rId5"/>
                <a:stretch>
                  <a:fillRect l="-10000" t="-1746" r="-26667" b="-19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楕円 3">
            <a:extLst>
              <a:ext uri="{FF2B5EF4-FFF2-40B4-BE49-F238E27FC236}">
                <a16:creationId xmlns:a16="http://schemas.microsoft.com/office/drawing/2014/main" id="{939778BF-FBF4-B450-608D-E247665F342A}"/>
              </a:ext>
            </a:extLst>
          </p:cNvPr>
          <p:cNvSpPr/>
          <p:nvPr/>
        </p:nvSpPr>
        <p:spPr>
          <a:xfrm>
            <a:off x="9733582" y="2495669"/>
            <a:ext cx="152400" cy="152400"/>
          </a:xfrm>
          <a:prstGeom prst="ellipse">
            <a:avLst/>
          </a:prstGeom>
          <a:solidFill>
            <a:srgbClr val="7FB8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85C474-0529-903E-C2B5-1A76BBC8A44F}"/>
              </a:ext>
            </a:extLst>
          </p:cNvPr>
          <p:cNvSpPr txBox="1"/>
          <p:nvPr/>
        </p:nvSpPr>
        <p:spPr>
          <a:xfrm>
            <a:off x="10053658" y="2362200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4243DA-6CBF-0BB5-EBCB-AE2FE107D0B5}"/>
              </a:ext>
            </a:extLst>
          </p:cNvPr>
          <p:cNvCxnSpPr>
            <a:cxnSpLocks/>
          </p:cNvCxnSpPr>
          <p:nvPr/>
        </p:nvCxnSpPr>
        <p:spPr>
          <a:xfrm>
            <a:off x="9626600" y="2858215"/>
            <a:ext cx="366364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95053D1-0697-945E-F065-BE0CD4F1B762}"/>
              </a:ext>
            </a:extLst>
          </p:cNvPr>
          <p:cNvCxnSpPr>
            <a:cxnSpLocks/>
          </p:cNvCxnSpPr>
          <p:nvPr/>
        </p:nvCxnSpPr>
        <p:spPr>
          <a:xfrm>
            <a:off x="9626600" y="3114080"/>
            <a:ext cx="366364" cy="0"/>
          </a:xfrm>
          <a:prstGeom prst="line">
            <a:avLst/>
          </a:prstGeom>
          <a:ln w="31750">
            <a:solidFill>
              <a:srgbClr val="E4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E497701-CB84-D51B-B83D-4B1DC7ECC873}"/>
              </a:ext>
            </a:extLst>
          </p:cNvPr>
          <p:cNvSpPr/>
          <p:nvPr/>
        </p:nvSpPr>
        <p:spPr>
          <a:xfrm>
            <a:off x="9494520" y="2331720"/>
            <a:ext cx="2034540" cy="9791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9590AD-92C4-7EAA-C2FF-8FBDFD501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78" y="1772908"/>
            <a:ext cx="2060627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03ACE0B-2BE0-EB1D-DE9A-D0492694815D}"/>
              </a:ext>
            </a:extLst>
          </p:cNvPr>
          <p:cNvSpPr/>
          <p:nvPr/>
        </p:nvSpPr>
        <p:spPr>
          <a:xfrm>
            <a:off x="3400677" y="1540668"/>
            <a:ext cx="5317575" cy="4118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" name="図 1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A133DFE2-5AC7-1199-CF38-78B5FEA2F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1015" r="24118" b="9880"/>
          <a:stretch>
            <a:fillRect/>
          </a:stretch>
        </p:blipFill>
        <p:spPr>
          <a:xfrm>
            <a:off x="3856038" y="1540669"/>
            <a:ext cx="3829050" cy="3652838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10F0BAA-332F-BE92-8043-0A85421E1D66}"/>
              </a:ext>
            </a:extLst>
          </p:cNvPr>
          <p:cNvGrpSpPr/>
          <p:nvPr/>
        </p:nvGrpSpPr>
        <p:grpSpPr>
          <a:xfrm>
            <a:off x="7567380" y="1540668"/>
            <a:ext cx="1165704" cy="3640140"/>
            <a:chOff x="10310588" y="1602581"/>
            <a:chExt cx="1165705" cy="364013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3BE5400-FAA9-F75B-B6BA-0F91D64102B8}"/>
                </a:ext>
              </a:extLst>
            </p:cNvPr>
            <p:cNvSpPr/>
            <p:nvPr/>
          </p:nvSpPr>
          <p:spPr>
            <a:xfrm>
              <a:off x="10715436" y="2082800"/>
              <a:ext cx="356008" cy="2713315"/>
            </a:xfrm>
            <a:prstGeom prst="rect">
              <a:avLst/>
            </a:prstGeom>
            <a:gradFill>
              <a:gsLst>
                <a:gs pos="0">
                  <a:srgbClr val="09336E"/>
                </a:gs>
                <a:gs pos="25000">
                  <a:srgbClr val="2170B4"/>
                </a:gs>
                <a:gs pos="75000">
                  <a:srgbClr val="C0D8ED"/>
                </a:gs>
                <a:gs pos="50000">
                  <a:srgbClr val="6CAED6"/>
                </a:gs>
                <a:gs pos="100000">
                  <a:srgbClr val="06441A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/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+500 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/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− 500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11E52D-E871-93C5-C131-EF790546F523}"/>
              </a:ext>
            </a:extLst>
          </p:cNvPr>
          <p:cNvSpPr txBox="1"/>
          <p:nvPr/>
        </p:nvSpPr>
        <p:spPr>
          <a:xfrm>
            <a:off x="5402229" y="525938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D70E61-0CF3-CA85-5764-C51E1FD05A6C}"/>
              </a:ext>
            </a:extLst>
          </p:cNvPr>
          <p:cNvSpPr txBox="1"/>
          <p:nvPr/>
        </p:nvSpPr>
        <p:spPr>
          <a:xfrm rot="16200000">
            <a:off x="3120474" y="351350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695434E-6DA1-48EC-F922-990F095E9917}"/>
              </a:ext>
            </a:extLst>
          </p:cNvPr>
          <p:cNvCxnSpPr>
            <a:cxnSpLocks/>
          </p:cNvCxnSpPr>
          <p:nvPr/>
        </p:nvCxnSpPr>
        <p:spPr>
          <a:xfrm>
            <a:off x="3785394" y="2833689"/>
            <a:ext cx="0" cy="175974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8A07810-5E19-5EF3-5F19-E06F1E711EDF}"/>
              </a:ext>
            </a:extLst>
          </p:cNvPr>
          <p:cNvCxnSpPr>
            <a:cxnSpLocks/>
          </p:cNvCxnSpPr>
          <p:nvPr/>
        </p:nvCxnSpPr>
        <p:spPr>
          <a:xfrm flipH="1">
            <a:off x="3911601" y="5284786"/>
            <a:ext cx="369490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A0F20C3-917A-1A99-E62F-560C6099468A}"/>
              </a:ext>
            </a:extLst>
          </p:cNvPr>
          <p:cNvCxnSpPr>
            <a:cxnSpLocks/>
          </p:cNvCxnSpPr>
          <p:nvPr/>
        </p:nvCxnSpPr>
        <p:spPr>
          <a:xfrm flipH="1">
            <a:off x="6251016" y="3279439"/>
            <a:ext cx="46523" cy="45873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7788A7-BCB2-CF38-4480-B1969CEFB9B7}"/>
              </a:ext>
            </a:extLst>
          </p:cNvPr>
          <p:cNvSpPr txBox="1"/>
          <p:nvPr/>
        </p:nvSpPr>
        <p:spPr>
          <a:xfrm>
            <a:off x="4361691" y="3202616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C1214C-9306-DD92-69BD-7359753BE84E}"/>
              </a:ext>
            </a:extLst>
          </p:cNvPr>
          <p:cNvSpPr txBox="1"/>
          <p:nvPr/>
        </p:nvSpPr>
        <p:spPr>
          <a:xfrm rot="20894558">
            <a:off x="4015025" y="3923370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rgbClr val="FF0000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431D143-A570-5880-6EFA-5ADAA045EF15}"/>
              </a:ext>
            </a:extLst>
          </p:cNvPr>
          <p:cNvSpPr txBox="1"/>
          <p:nvPr/>
        </p:nvSpPr>
        <p:spPr>
          <a:xfrm>
            <a:off x="5634374" y="2826899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27E0C3-72C5-7482-0DBC-C294BD7A42E6}"/>
              </a:ext>
            </a:extLst>
          </p:cNvPr>
          <p:cNvCxnSpPr>
            <a:cxnSpLocks/>
          </p:cNvCxnSpPr>
          <p:nvPr/>
        </p:nvCxnSpPr>
        <p:spPr>
          <a:xfrm flipV="1">
            <a:off x="3916761" y="3714603"/>
            <a:ext cx="3694906" cy="78700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7F1C11-D323-1FA3-DC5C-49C2884C6E5E}"/>
              </a:ext>
            </a:extLst>
          </p:cNvPr>
          <p:cNvGrpSpPr/>
          <p:nvPr/>
        </p:nvGrpSpPr>
        <p:grpSpPr>
          <a:xfrm>
            <a:off x="4002361" y="1643954"/>
            <a:ext cx="858532" cy="860055"/>
            <a:chOff x="6343014" y="4272154"/>
            <a:chExt cx="858532" cy="860054"/>
          </a:xfrm>
        </p:grpSpPr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57BFDA6-2ABB-99E0-5577-5C9FF0FF7149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5354FE04-283B-7847-416D-9F8BC6F4B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/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/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1172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7A0E772-E65F-45C6-9B7D-A2D25EA0040E}"/>
              </a:ext>
            </a:extLst>
          </p:cNvPr>
          <p:cNvSpPr/>
          <p:nvPr/>
        </p:nvSpPr>
        <p:spPr>
          <a:xfrm>
            <a:off x="-1573514" y="34467"/>
            <a:ext cx="15028361" cy="651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9295BFB6-E468-5E17-834F-8DE7724E10A1}"/>
              </a:ext>
            </a:extLst>
          </p:cNvPr>
          <p:cNvGrpSpPr/>
          <p:nvPr/>
        </p:nvGrpSpPr>
        <p:grpSpPr>
          <a:xfrm>
            <a:off x="2217573" y="34470"/>
            <a:ext cx="3864287" cy="6511845"/>
            <a:chOff x="-1573514" y="34467"/>
            <a:chExt cx="3864285" cy="6511845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069FECFF-8CE6-6568-9D25-06C0E0AEB924}"/>
                </a:ext>
              </a:extLst>
            </p:cNvPr>
            <p:cNvGrpSpPr/>
            <p:nvPr/>
          </p:nvGrpSpPr>
          <p:grpSpPr>
            <a:xfrm>
              <a:off x="-1573514" y="34467"/>
              <a:ext cx="3076618" cy="6511845"/>
              <a:chOff x="-1573514" y="68933"/>
              <a:chExt cx="3076618" cy="6511845"/>
            </a:xfrm>
          </p:grpSpPr>
          <p:pic>
            <p:nvPicPr>
              <p:cNvPr id="3" name="図 2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3771CC13-AF7F-3E41-32A4-A767440F7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1" name="図 10" descr="グラフィカル ユーザー インターフェイス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7C486C99-DD97-E780-7995-4F79BA0EE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3536C91-E258-15C7-F994-C3C9321E024E}"/>
                </a:ext>
              </a:extLst>
            </p:cNvPr>
            <p:cNvSpPr/>
            <p:nvPr/>
          </p:nvSpPr>
          <p:spPr>
            <a:xfrm>
              <a:off x="165295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/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/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AA541CA-84D4-953A-66E7-004E9EBC89B6}"/>
                </a:ext>
              </a:extLst>
            </p:cNvPr>
            <p:cNvSpPr/>
            <p:nvPr/>
          </p:nvSpPr>
          <p:spPr>
            <a:xfrm>
              <a:off x="165295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/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/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536E376-FE80-6F35-2362-8E2AEF1A6DC2}"/>
                </a:ext>
              </a:extLst>
            </p:cNvPr>
            <p:cNvSpPr txBox="1"/>
            <p:nvPr/>
          </p:nvSpPr>
          <p:spPr>
            <a:xfrm>
              <a:off x="-1549070" y="111085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046C1C-5731-EF81-DA99-7E6788BF4B8B}"/>
                </a:ext>
              </a:extLst>
            </p:cNvPr>
            <p:cNvSpPr txBox="1"/>
            <p:nvPr/>
          </p:nvSpPr>
          <p:spPr>
            <a:xfrm>
              <a:off x="-1549070" y="3527048"/>
              <a:ext cx="761747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0FA69D3-9944-1D37-7EEC-7F64FE997E6E}"/>
                </a:ext>
              </a:extLst>
            </p:cNvPr>
            <p:cNvGrpSpPr/>
            <p:nvPr/>
          </p:nvGrpSpPr>
          <p:grpSpPr>
            <a:xfrm>
              <a:off x="-1335799" y="2412902"/>
              <a:ext cx="1170000" cy="567310"/>
              <a:chOff x="-1310399" y="2403807"/>
              <a:chExt cx="1170000" cy="56731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01714CCC-93F1-FFE7-8FD5-EE1028E4B242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/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blipFill>
                <a:blip r:embed="rId1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/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/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/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blipFill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BE812B01-4B68-4962-30D2-270E70FA4904}"/>
              </a:ext>
            </a:extLst>
          </p:cNvPr>
          <p:cNvGrpSpPr/>
          <p:nvPr/>
        </p:nvGrpSpPr>
        <p:grpSpPr>
          <a:xfrm>
            <a:off x="9682878" y="34470"/>
            <a:ext cx="3864288" cy="6511845"/>
            <a:chOff x="2162805" y="34467"/>
            <a:chExt cx="3864285" cy="6511845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2137F08B-675D-35A0-86E0-E350F88528E7}"/>
                </a:ext>
              </a:extLst>
            </p:cNvPr>
            <p:cNvGrpSpPr/>
            <p:nvPr/>
          </p:nvGrpSpPr>
          <p:grpSpPr>
            <a:xfrm>
              <a:off x="2162805" y="34467"/>
              <a:ext cx="3076619" cy="6511845"/>
              <a:chOff x="2236838" y="68933"/>
              <a:chExt cx="3076619" cy="6511845"/>
            </a:xfrm>
          </p:grpSpPr>
          <p:pic>
            <p:nvPicPr>
              <p:cNvPr id="5" name="図 4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E52440F5-398D-5A31-0F70-55733F7E3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3369578"/>
                <a:ext cx="3076619" cy="3211200"/>
              </a:xfrm>
              <a:prstGeom prst="rect">
                <a:avLst/>
              </a:prstGeom>
            </p:spPr>
          </p:pic>
          <p:pic>
            <p:nvPicPr>
              <p:cNvPr id="13" name="図 12" descr="グラフィカル ユーザー インターフェイス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52F8EBD9-A2A7-FA23-5DCB-EA295DEBD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DB1AE0B5-87A6-5AE6-8F5F-73DBE40D584E}"/>
                </a:ext>
              </a:extLst>
            </p:cNvPr>
            <p:cNvSpPr/>
            <p:nvPr/>
          </p:nvSpPr>
          <p:spPr>
            <a:xfrm>
              <a:off x="538927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/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/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EEE931EC-0403-DECC-24BD-0936CA0599C0}"/>
                </a:ext>
              </a:extLst>
            </p:cNvPr>
            <p:cNvSpPr/>
            <p:nvPr/>
          </p:nvSpPr>
          <p:spPr>
            <a:xfrm>
              <a:off x="538927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/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/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4E3AD35-A6C6-4B95-115D-B592DAA15C81}"/>
                </a:ext>
              </a:extLst>
            </p:cNvPr>
            <p:cNvSpPr txBox="1"/>
            <p:nvPr/>
          </p:nvSpPr>
          <p:spPr>
            <a:xfrm>
              <a:off x="2180135" y="102021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371E2E8-4C21-9457-BB50-E5E52B27D438}"/>
                </a:ext>
              </a:extLst>
            </p:cNvPr>
            <p:cNvSpPr txBox="1"/>
            <p:nvPr/>
          </p:nvSpPr>
          <p:spPr>
            <a:xfrm>
              <a:off x="2180135" y="3517984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(h)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CE209B0A-6708-E15B-5E28-A5624BA9CDBA}"/>
                </a:ext>
              </a:extLst>
            </p:cNvPr>
            <p:cNvGrpSpPr/>
            <p:nvPr/>
          </p:nvGrpSpPr>
          <p:grpSpPr>
            <a:xfrm>
              <a:off x="2254885" y="2412902"/>
              <a:ext cx="1156085" cy="567310"/>
              <a:chOff x="-1502040" y="2403807"/>
              <a:chExt cx="1156085" cy="567310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81889559-12F5-D1F9-9C3B-4E3379B95D44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7308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/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0C905C9-B0FD-CE3B-2D6F-3565E4051101}"/>
              </a:ext>
            </a:extLst>
          </p:cNvPr>
          <p:cNvGrpSpPr/>
          <p:nvPr/>
        </p:nvGrpSpPr>
        <p:grpSpPr>
          <a:xfrm>
            <a:off x="-1520175" y="34467"/>
            <a:ext cx="3992527" cy="6511845"/>
            <a:chOff x="5899125" y="34467"/>
            <a:chExt cx="3864285" cy="6511845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6EC1D4B-1111-9020-31ED-126DF2D6D29C}"/>
                </a:ext>
              </a:extLst>
            </p:cNvPr>
            <p:cNvGrpSpPr/>
            <p:nvPr/>
          </p:nvGrpSpPr>
          <p:grpSpPr>
            <a:xfrm>
              <a:off x="5899125" y="34467"/>
              <a:ext cx="3076618" cy="6511845"/>
              <a:chOff x="6047190" y="68933"/>
              <a:chExt cx="3076618" cy="6511845"/>
            </a:xfrm>
          </p:grpSpPr>
          <p:pic>
            <p:nvPicPr>
              <p:cNvPr id="7" name="図 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40C46307-D504-995B-C210-0FA90BB40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5" name="図 14" descr="図形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DAEBA89D-E7D8-6A2E-0865-AAA0C491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21EB387-6BD8-D7B0-14E2-813D291A1CD0}"/>
                </a:ext>
              </a:extLst>
            </p:cNvPr>
            <p:cNvSpPr/>
            <p:nvPr/>
          </p:nvSpPr>
          <p:spPr>
            <a:xfrm>
              <a:off x="9125593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/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/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AB20FCAC-8D28-D96A-47DC-C24220FF8C90}"/>
                </a:ext>
              </a:extLst>
            </p:cNvPr>
            <p:cNvSpPr/>
            <p:nvPr/>
          </p:nvSpPr>
          <p:spPr>
            <a:xfrm>
              <a:off x="9125593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/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/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0D37ADC7-83B3-F8A7-D1A4-DDC2EA25F71A}"/>
                </a:ext>
              </a:extLst>
            </p:cNvPr>
            <p:cNvSpPr txBox="1"/>
            <p:nvPr/>
          </p:nvSpPr>
          <p:spPr>
            <a:xfrm>
              <a:off x="5956022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F5B9454A-07CB-B72C-DD61-77C11FDF3D1B}"/>
                </a:ext>
              </a:extLst>
            </p:cNvPr>
            <p:cNvSpPr txBox="1"/>
            <p:nvPr/>
          </p:nvSpPr>
          <p:spPr>
            <a:xfrm>
              <a:off x="5956022" y="3517984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93115627-6428-5292-4A91-65A5F23D9144}"/>
                </a:ext>
              </a:extLst>
            </p:cNvPr>
            <p:cNvGrpSpPr/>
            <p:nvPr/>
          </p:nvGrpSpPr>
          <p:grpSpPr>
            <a:xfrm>
              <a:off x="6146213" y="2412902"/>
              <a:ext cx="1170000" cy="567310"/>
              <a:chOff x="-1310399" y="2403807"/>
              <a:chExt cx="1170000" cy="567310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2CD4F16-95C3-13C3-E325-DE717F6E2CF6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1D824463-3C05-ED65-3D75-A74281E14DDA}"/>
              </a:ext>
            </a:extLst>
          </p:cNvPr>
          <p:cNvGrpSpPr/>
          <p:nvPr/>
        </p:nvGrpSpPr>
        <p:grpSpPr>
          <a:xfrm>
            <a:off x="5946890" y="34470"/>
            <a:ext cx="3885928" cy="6511845"/>
            <a:chOff x="9635444" y="34467"/>
            <a:chExt cx="3885928" cy="6511845"/>
          </a:xfrm>
        </p:grpSpPr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76FB54E-46BD-71C5-A319-BA6A8CADA221}"/>
                </a:ext>
              </a:extLst>
            </p:cNvPr>
            <p:cNvGrpSpPr/>
            <p:nvPr/>
          </p:nvGrpSpPr>
          <p:grpSpPr>
            <a:xfrm>
              <a:off x="9635444" y="34467"/>
              <a:ext cx="3076619" cy="6511845"/>
              <a:chOff x="9857541" y="68933"/>
              <a:chExt cx="3076619" cy="6511845"/>
            </a:xfrm>
          </p:grpSpPr>
          <p:pic>
            <p:nvPicPr>
              <p:cNvPr id="9" name="図 8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AD6615F6-7A65-FB6A-E750-E83BA898A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7" name="図 1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254AA009-90A2-65F9-B595-3EA4B92DA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74C0BA4-D6F2-FEE1-B825-B5246BCD0929}"/>
                </a:ext>
              </a:extLst>
            </p:cNvPr>
            <p:cNvSpPr/>
            <p:nvPr/>
          </p:nvSpPr>
          <p:spPr>
            <a:xfrm>
              <a:off x="12839471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/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14 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/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3CEEA9C-5668-9A07-6C9C-3A30B65AAFF4}"/>
                </a:ext>
              </a:extLst>
            </p:cNvPr>
            <p:cNvSpPr/>
            <p:nvPr/>
          </p:nvSpPr>
          <p:spPr>
            <a:xfrm>
              <a:off x="12839471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/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7 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/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5B59B260-CD56-6358-C944-68B1C04BAEF5}"/>
                </a:ext>
              </a:extLst>
            </p:cNvPr>
            <p:cNvSpPr txBox="1"/>
            <p:nvPr/>
          </p:nvSpPr>
          <p:spPr>
            <a:xfrm>
              <a:off x="9706261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F65D20B-FFF3-E735-18AA-888E17050E57}"/>
                </a:ext>
              </a:extLst>
            </p:cNvPr>
            <p:cNvSpPr txBox="1"/>
            <p:nvPr/>
          </p:nvSpPr>
          <p:spPr>
            <a:xfrm>
              <a:off x="9706261" y="3517984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(g)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FD03F15A-6D92-7A46-1E50-E32C7B68158A}"/>
                </a:ext>
              </a:extLst>
            </p:cNvPr>
            <p:cNvGrpSpPr/>
            <p:nvPr/>
          </p:nvGrpSpPr>
          <p:grpSpPr>
            <a:xfrm>
              <a:off x="9897819" y="2412902"/>
              <a:ext cx="1170000" cy="567310"/>
              <a:chOff x="-1310399" y="2403807"/>
              <a:chExt cx="1170000" cy="567310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7A992433-502B-4455-4F67-7F912F3D2EA3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1270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D1AC4A-B973-4DD9-83B3-50682D82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" y="1676933"/>
            <a:ext cx="12018380" cy="3860849"/>
          </a:xfrm>
          <a:prstGeom prst="rect">
            <a:avLst/>
          </a:prstGeom>
        </p:spPr>
      </p:pic>
      <p:pic>
        <p:nvPicPr>
          <p:cNvPr id="4" name="図 3" descr="ヒストグラム が含まれている画像&#10;&#10;自動的に生成された説明">
            <a:extLst>
              <a:ext uri="{FF2B5EF4-FFF2-40B4-BE49-F238E27FC236}">
                <a16:creationId xmlns:a16="http://schemas.microsoft.com/office/drawing/2014/main" id="{D9F986EB-198A-47C9-8978-B4F549C44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6" t="61528" r="43722" b="9510"/>
          <a:stretch/>
        </p:blipFill>
        <p:spPr>
          <a:xfrm rot="5400000">
            <a:off x="13276073" y="2299765"/>
            <a:ext cx="993649" cy="1621536"/>
          </a:xfrm>
          <a:custGeom>
            <a:avLst/>
            <a:gdLst>
              <a:gd name="connsiteX0" fmla="*/ 0 w 1446836"/>
              <a:gd name="connsiteY0" fmla="*/ 0 h 6493397"/>
              <a:gd name="connsiteX1" fmla="*/ 1446836 w 1446836"/>
              <a:gd name="connsiteY1" fmla="*/ 0 h 6493397"/>
              <a:gd name="connsiteX2" fmla="*/ 1446836 w 1446836"/>
              <a:gd name="connsiteY2" fmla="*/ 6493397 h 6493397"/>
              <a:gd name="connsiteX3" fmla="*/ 0 w 1446836"/>
              <a:gd name="connsiteY3" fmla="*/ 6493397 h 649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36" h="6493397">
                <a:moveTo>
                  <a:pt x="0" y="0"/>
                </a:moveTo>
                <a:lnTo>
                  <a:pt x="1446836" y="0"/>
                </a:lnTo>
                <a:lnTo>
                  <a:pt x="1446836" y="6493397"/>
                </a:lnTo>
                <a:lnTo>
                  <a:pt x="0" y="6493397"/>
                </a:lnTo>
                <a:close/>
              </a:path>
            </a:pathLst>
          </a:cu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C3B3E68-8569-48AE-9A50-3B05108CC166}"/>
              </a:ext>
            </a:extLst>
          </p:cNvPr>
          <p:cNvSpPr/>
          <p:nvPr/>
        </p:nvSpPr>
        <p:spPr>
          <a:xfrm>
            <a:off x="8646127" y="3607357"/>
            <a:ext cx="4461964" cy="2736671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6" name="Picture 2" descr="https://journals.aps.org/prresearch/article/10.1103/PhysRevResearch.3.L032019/figures/1/medium">
            <a:extLst>
              <a:ext uri="{FF2B5EF4-FFF2-40B4-BE49-F238E27FC236}">
                <a16:creationId xmlns:a16="http://schemas.microsoft.com/office/drawing/2014/main" id="{946AF913-5BEB-49B3-A887-CA08BDC7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525685" y="-1839902"/>
            <a:ext cx="3295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34BC0E-A307-4006-9931-4F53F893A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2410" y="4005509"/>
            <a:ext cx="4620305" cy="42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894240" y="1270795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10000" t="-1703" r="-26667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8197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/>
        </p:nvGraphicFramePr>
        <p:xfrm>
          <a:off x="-3900937" y="1276290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273504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929258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7394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3845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50295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6746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3196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9647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8156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7902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9953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2003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4054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6105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466159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30924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7188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345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97147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blipFill>
                <a:blip r:embed="rId5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581043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703382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856408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2106296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699396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547043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13715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2063398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pic>
        <p:nvPicPr>
          <p:cNvPr id="53" name="図 52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0FB4DBA2-CB5F-478C-9A53-538AF95D68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247" y="-3039350"/>
            <a:ext cx="4243181" cy="3734722"/>
          </a:xfrm>
          <a:prstGeom prst="rect">
            <a:avLst/>
          </a:prstGeom>
          <a:noFill/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E92A605-60F2-42A5-B831-DEDB82F86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98837" y="-2751688"/>
            <a:ext cx="1860634" cy="941326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36742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669840" cy="579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733560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735839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ED5D210-41F5-4F74-BFC1-411392EDE00A}"/>
              </a:ext>
            </a:extLst>
          </p:cNvPr>
          <p:cNvGrpSpPr/>
          <p:nvPr/>
        </p:nvGrpSpPr>
        <p:grpSpPr>
          <a:xfrm>
            <a:off x="-3521896" y="1090861"/>
            <a:ext cx="6920891" cy="5006338"/>
            <a:chOff x="7226704" y="1137159"/>
            <a:chExt cx="6920891" cy="5006338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CE46C7F-3AEC-49FC-BF57-B8861A1E6B46}"/>
                </a:ext>
              </a:extLst>
            </p:cNvPr>
            <p:cNvSpPr txBox="1"/>
            <p:nvPr/>
          </p:nvSpPr>
          <p:spPr>
            <a:xfrm>
              <a:off x="9260057" y="1137159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</mc:Choice>
          <mc:Fallback xmlns="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/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Damping,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[µNs/m]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8197" t="-1703" r="-24590" b="-1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/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Tip-sample distance, </a:t>
                  </a:r>
                  <a14:m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ja-JP" dirty="0"/>
                    <a:t> [nm]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307" t="-8197" r="-1307" b="-2459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/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Graphite, DI water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= 43.2 nm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blipFill>
                  <a:blip r:embed="rId16"/>
                  <a:stretch>
                    <a:fillRect l="-2857" t="-4717" r="-2222" b="-141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C6725A7E-00EE-43FF-872C-CA1B4F691939}"/>
                </a:ext>
              </a:extLst>
            </p:cNvPr>
            <p:cNvSpPr txBox="1"/>
            <p:nvPr/>
          </p:nvSpPr>
          <p:spPr>
            <a:xfrm>
              <a:off x="11690547" y="3995809"/>
              <a:ext cx="1095172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Approach</a:t>
              </a:r>
              <a:endParaRPr lang="ja-JP" altLang="en-US" sz="1801" dirty="0"/>
            </a:p>
          </p:txBody>
        </p:sp>
        <p:sp>
          <p:nvSpPr>
            <p:cNvPr id="81" name="矢印: 下 80">
              <a:extLst>
                <a:ext uri="{FF2B5EF4-FFF2-40B4-BE49-F238E27FC236}">
                  <a16:creationId xmlns:a16="http://schemas.microsoft.com/office/drawing/2014/main" id="{96D7BEF4-EE8D-4FDE-AA87-4785FC66E7EC}"/>
                </a:ext>
              </a:extLst>
            </p:cNvPr>
            <p:cNvSpPr/>
            <p:nvPr/>
          </p:nvSpPr>
          <p:spPr>
            <a:xfrm rot="5389456">
              <a:off x="12050458" y="3856141"/>
              <a:ext cx="265418" cy="1172657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7E274F1E-CF4F-4001-B1C9-4EF7EDB32B43}"/>
                </a:ext>
              </a:extLst>
            </p:cNvPr>
            <p:cNvSpPr txBox="1"/>
            <p:nvPr/>
          </p:nvSpPr>
          <p:spPr>
            <a:xfrm>
              <a:off x="12121775" y="181741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Measurement</a:t>
              </a:r>
            </a:p>
            <a:p>
              <a:r>
                <a:rPr lang="en-US" altLang="ja-JP" dirty="0"/>
                <a:t>No-slip</a:t>
              </a:r>
            </a:p>
            <a:p>
              <a:r>
                <a:rPr lang="en-US" altLang="ja-JP" dirty="0"/>
                <a:t>Fitting</a:t>
              </a:r>
              <a:endParaRPr lang="ja-JP" altLang="en-US" dirty="0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EB5D4C1-4170-4EBC-866B-DE2AF0C91778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281341"/>
              <a:ext cx="27468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9E98EDA9-883C-4094-A005-0EDBDF2F193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552807"/>
              <a:ext cx="27468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D7F865E8-1E7C-4A96-B47E-3890FAF63C17}"/>
                </a:ext>
              </a:extLst>
            </p:cNvPr>
            <p:cNvSpPr/>
            <p:nvPr/>
          </p:nvSpPr>
          <p:spPr>
            <a:xfrm>
              <a:off x="11938567" y="1964007"/>
              <a:ext cx="91737" cy="917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E903A465-BAE4-4703-9BE9-B768065EAA03}"/>
                </a:ext>
              </a:extLst>
            </p:cNvPr>
            <p:cNvSpPr/>
            <p:nvPr/>
          </p:nvSpPr>
          <p:spPr>
            <a:xfrm>
              <a:off x="11764378" y="1817410"/>
              <a:ext cx="1779690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395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521896" y="1286035"/>
          <a:ext cx="6920891" cy="4724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8197" t="-1703" r="-24590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9836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5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20040-35EE-4FA0-9107-7B1F9B5E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77" t="1524" r="2261" b="2467"/>
          <a:stretch>
            <a:fillRect/>
          </a:stretch>
        </p:blipFill>
        <p:spPr>
          <a:xfrm>
            <a:off x="1416593" y="887098"/>
            <a:ext cx="9724573" cy="50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-223519"/>
            <a:ext cx="16174720" cy="727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2301642" y="1471284"/>
            <a:ext cx="1418668" cy="460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Sample</a:t>
            </a:r>
            <a:endParaRPr kumimoji="1" lang="ja-JP" altLang="en-US" b="1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3906170" y="313967"/>
            <a:ext cx="1418664" cy="277546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3732099" y="1532512"/>
            <a:ext cx="834922" cy="698749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4825275" y="961884"/>
            <a:ext cx="679430" cy="151222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3754702" y="1333353"/>
            <a:ext cx="823627" cy="823627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3272813" y="1694703"/>
            <a:ext cx="478206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2780829" y="979820"/>
            <a:ext cx="3235370" cy="1430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4718466" y="1513533"/>
            <a:ext cx="116794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b="1" dirty="0">
                <a:solidFill>
                  <a:schemeClr val="bg1"/>
                </a:solidFill>
              </a:rPr>
              <a:t>Approach</a:t>
            </a:r>
            <a:endParaRPr lang="ja-JP" altLang="en-US" sz="1801" b="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213315" y="1799740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074123" y="66099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1398948" y="6254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1723778" y="59000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048607" y="5545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2373436" y="51901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2698266" y="48351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0690264" y="66861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7491266" y="5660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131065" y="58657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8770863" y="60708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9410663" y="62759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050462" y="64810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2773064" y="4336641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2769979" y="396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2767164" y="35893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2784248" y="3215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2742614" y="28419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9483235" y="2451525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9270588" y="2573864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046284" y="2726890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224469" y="2976778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0433317" y="2569878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9942818" y="3417525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028202" y="2007641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6781250" y="2933880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B002AD7-B27F-DDDF-C5C5-7949C364A89C}"/>
              </a:ext>
            </a:extLst>
          </p:cNvPr>
          <p:cNvSpPr/>
          <p:nvPr/>
        </p:nvSpPr>
        <p:spPr>
          <a:xfrm>
            <a:off x="9509278" y="1118144"/>
            <a:ext cx="258194" cy="198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9" name="図 58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128D0C3-8F0F-424F-87B3-DD0C71A6F8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51" b="19703"/>
          <a:stretch/>
        </p:blipFill>
        <p:spPr>
          <a:xfrm rot="10800000">
            <a:off x="6574341" y="7617"/>
            <a:ext cx="3607003" cy="1625204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2857F59F-0C74-44B3-BCF2-860DC33904BC}"/>
              </a:ext>
            </a:extLst>
          </p:cNvPr>
          <p:cNvSpPr/>
          <p:nvPr/>
        </p:nvSpPr>
        <p:spPr>
          <a:xfrm flipH="1">
            <a:off x="6722672" y="1411352"/>
            <a:ext cx="685000" cy="80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B51119F-6DC0-4F1B-B9B9-3AFA3B0506CE}"/>
              </a:ext>
            </a:extLst>
          </p:cNvPr>
          <p:cNvSpPr txBox="1"/>
          <p:nvPr/>
        </p:nvSpPr>
        <p:spPr>
          <a:xfrm>
            <a:off x="6665862" y="1062903"/>
            <a:ext cx="79861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30 </a:t>
            </a:r>
            <a:r>
              <a:rPr kumimoji="1" lang="en-US" altLang="ja-JP" b="1" dirty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m</a:t>
            </a:r>
            <a:endParaRPr kumimoji="1" lang="ja-JP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E9A52A4-3694-41E0-AF8A-2191DB66E7E1}"/>
              </a:ext>
            </a:extLst>
          </p:cNvPr>
          <p:cNvSpPr/>
          <p:nvPr/>
        </p:nvSpPr>
        <p:spPr>
          <a:xfrm>
            <a:off x="9628530" y="1172834"/>
            <a:ext cx="143756" cy="12003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DF5188-4508-49A3-8389-042809BE5DA9}"/>
              </a:ext>
            </a:extLst>
          </p:cNvPr>
          <p:cNvSpPr txBox="1"/>
          <p:nvPr/>
        </p:nvSpPr>
        <p:spPr>
          <a:xfrm>
            <a:off x="6602206" y="-6115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ja-JP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E67C6C62-1E1D-4AF3-A42F-68C6257580CB}"/>
              </a:ext>
            </a:extLst>
          </p:cNvPr>
          <p:cNvGrpSpPr/>
          <p:nvPr/>
        </p:nvGrpSpPr>
        <p:grpSpPr>
          <a:xfrm>
            <a:off x="10849383" y="-43048"/>
            <a:ext cx="3174699" cy="2038471"/>
            <a:chOff x="10706350" y="-473018"/>
            <a:chExt cx="3607005" cy="2316054"/>
          </a:xfrm>
        </p:grpSpPr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10706350" y="-449809"/>
              <a:ext cx="3607005" cy="2292845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10852676" y="1273414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10946982" y="1625139"/>
              <a:ext cx="697031" cy="80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12289453" y="1087697"/>
              <a:ext cx="798122" cy="354789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12692560" y="1085639"/>
              <a:ext cx="273511" cy="221037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3192738" y="353105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3146356" y="731653"/>
              <a:ext cx="10646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5735" y="731653"/>
              <a:ext cx="350621" cy="4234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10716547" y="-473018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正方形/長方形 11">
            <a:extLst>
              <a:ext uri="{FF2B5EF4-FFF2-40B4-BE49-F238E27FC236}">
                <a16:creationId xmlns:a16="http://schemas.microsoft.com/office/drawing/2014/main" id="{27C65277-FA0D-4BF0-89EC-0AA940AFC09E}"/>
              </a:ext>
            </a:extLst>
          </p:cNvPr>
          <p:cNvSpPr/>
          <p:nvPr/>
        </p:nvSpPr>
        <p:spPr>
          <a:xfrm>
            <a:off x="9770969" y="-11415"/>
            <a:ext cx="1078415" cy="2006839"/>
          </a:xfrm>
          <a:custGeom>
            <a:avLst/>
            <a:gdLst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2644141 h 2644141"/>
              <a:gd name="connsiteX4" fmla="*/ 0 w 406491"/>
              <a:gd name="connsiteY4" fmla="*/ 0 h 2644141"/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7144 w 406491"/>
              <a:gd name="connsiteY3" fmla="*/ 1798797 h 2644141"/>
              <a:gd name="connsiteX4" fmla="*/ 0 w 406491"/>
              <a:gd name="connsiteY4" fmla="*/ 0 h 2644141"/>
              <a:gd name="connsiteX0" fmla="*/ 687 w 407178"/>
              <a:gd name="connsiteY0" fmla="*/ 0 h 2644141"/>
              <a:gd name="connsiteX1" fmla="*/ 407178 w 407178"/>
              <a:gd name="connsiteY1" fmla="*/ 0 h 2644141"/>
              <a:gd name="connsiteX2" fmla="*/ 407178 w 407178"/>
              <a:gd name="connsiteY2" fmla="*/ 2644141 h 2644141"/>
              <a:gd name="connsiteX3" fmla="*/ 687 w 407178"/>
              <a:gd name="connsiteY3" fmla="*/ 1786891 h 2644141"/>
              <a:gd name="connsiteX4" fmla="*/ 687 w 407178"/>
              <a:gd name="connsiteY4" fmla="*/ 0 h 2644141"/>
              <a:gd name="connsiteX0" fmla="*/ 2875 w 406985"/>
              <a:gd name="connsiteY0" fmla="*/ 1552575 h 2644141"/>
              <a:gd name="connsiteX1" fmla="*/ 406985 w 406985"/>
              <a:gd name="connsiteY1" fmla="*/ 0 h 2644141"/>
              <a:gd name="connsiteX2" fmla="*/ 406985 w 406985"/>
              <a:gd name="connsiteY2" fmla="*/ 2644141 h 2644141"/>
              <a:gd name="connsiteX3" fmla="*/ 494 w 406985"/>
              <a:gd name="connsiteY3" fmla="*/ 1786891 h 2644141"/>
              <a:gd name="connsiteX4" fmla="*/ 2875 w 406985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1351 w 417414"/>
              <a:gd name="connsiteY0" fmla="*/ 597165 h 2644141"/>
              <a:gd name="connsiteX1" fmla="*/ 417414 w 417414"/>
              <a:gd name="connsiteY1" fmla="*/ 0 h 2644141"/>
              <a:gd name="connsiteX2" fmla="*/ 417414 w 417414"/>
              <a:gd name="connsiteY2" fmla="*/ 2644141 h 2644141"/>
              <a:gd name="connsiteX3" fmla="*/ 10923 w 417414"/>
              <a:gd name="connsiteY3" fmla="*/ 1786891 h 2644141"/>
              <a:gd name="connsiteX4" fmla="*/ 1351 w 417414"/>
              <a:gd name="connsiteY4" fmla="*/ 597165 h 2644141"/>
              <a:gd name="connsiteX0" fmla="*/ 2381 w 418444"/>
              <a:gd name="connsiteY0" fmla="*/ 59716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1 w 418444"/>
              <a:gd name="connsiteY4" fmla="*/ 597165 h 2644141"/>
              <a:gd name="connsiteX0" fmla="*/ 2382 w 418444"/>
              <a:gd name="connsiteY0" fmla="*/ 572022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2 w 418444"/>
              <a:gd name="connsiteY4" fmla="*/ 572022 h 2644141"/>
              <a:gd name="connsiteX0" fmla="*/ 109957 w 418444"/>
              <a:gd name="connsiteY0" fmla="*/ 26528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109957 w 418444"/>
              <a:gd name="connsiteY4" fmla="*/ 265285 h 2644141"/>
              <a:gd name="connsiteX0" fmla="*/ 4772 w 313259"/>
              <a:gd name="connsiteY0" fmla="*/ 265285 h 2644141"/>
              <a:gd name="connsiteX1" fmla="*/ 313259 w 313259"/>
              <a:gd name="connsiteY1" fmla="*/ 0 h 2644141"/>
              <a:gd name="connsiteX2" fmla="*/ 313259 w 313259"/>
              <a:gd name="connsiteY2" fmla="*/ 2644141 h 2644141"/>
              <a:gd name="connsiteX3" fmla="*/ 0 w 313259"/>
              <a:gd name="connsiteY3" fmla="*/ 453507 h 2644141"/>
              <a:gd name="connsiteX4" fmla="*/ 4772 w 313259"/>
              <a:gd name="connsiteY4" fmla="*/ 265285 h 2644141"/>
              <a:gd name="connsiteX0" fmla="*/ 9331 w 317818"/>
              <a:gd name="connsiteY0" fmla="*/ 265285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331 w 317818"/>
              <a:gd name="connsiteY4" fmla="*/ 265285 h 2644141"/>
              <a:gd name="connsiteX0" fmla="*/ 2181 w 319026"/>
              <a:gd name="connsiteY0" fmla="*/ 273142 h 2644141"/>
              <a:gd name="connsiteX1" fmla="*/ 319026 w 319026"/>
              <a:gd name="connsiteY1" fmla="*/ 0 h 2644141"/>
              <a:gd name="connsiteX2" fmla="*/ 319026 w 319026"/>
              <a:gd name="connsiteY2" fmla="*/ 2644141 h 2644141"/>
              <a:gd name="connsiteX3" fmla="*/ 1208 w 319026"/>
              <a:gd name="connsiteY3" fmla="*/ 459793 h 2644141"/>
              <a:gd name="connsiteX4" fmla="*/ 2181 w 319026"/>
              <a:gd name="connsiteY4" fmla="*/ 273142 h 2644141"/>
              <a:gd name="connsiteX0" fmla="*/ 973 w 317818"/>
              <a:gd name="connsiteY0" fmla="*/ 273142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73 w 317818"/>
              <a:gd name="connsiteY4" fmla="*/ 273142 h 2644141"/>
              <a:gd name="connsiteX0" fmla="*/ 1026 w 317871"/>
              <a:gd name="connsiteY0" fmla="*/ 273142 h 2644141"/>
              <a:gd name="connsiteX1" fmla="*/ 317871 w 317871"/>
              <a:gd name="connsiteY1" fmla="*/ 0 h 2644141"/>
              <a:gd name="connsiteX2" fmla="*/ 317871 w 317871"/>
              <a:gd name="connsiteY2" fmla="*/ 2644141 h 2644141"/>
              <a:gd name="connsiteX3" fmla="*/ 53 w 317871"/>
              <a:gd name="connsiteY3" fmla="*/ 459793 h 2644141"/>
              <a:gd name="connsiteX4" fmla="*/ 1026 w 317871"/>
              <a:gd name="connsiteY4" fmla="*/ 273142 h 2644141"/>
              <a:gd name="connsiteX0" fmla="*/ 9092 w 325937"/>
              <a:gd name="connsiteY0" fmla="*/ 273142 h 2644141"/>
              <a:gd name="connsiteX1" fmla="*/ 325937 w 325937"/>
              <a:gd name="connsiteY1" fmla="*/ 0 h 2644141"/>
              <a:gd name="connsiteX2" fmla="*/ 325937 w 325937"/>
              <a:gd name="connsiteY2" fmla="*/ 2644141 h 2644141"/>
              <a:gd name="connsiteX3" fmla="*/ 13 w 325937"/>
              <a:gd name="connsiteY3" fmla="*/ 398957 h 2644141"/>
              <a:gd name="connsiteX4" fmla="*/ 9092 w 325937"/>
              <a:gd name="connsiteY4" fmla="*/ 273142 h 2644141"/>
              <a:gd name="connsiteX0" fmla="*/ 0 w 326976"/>
              <a:gd name="connsiteY0" fmla="*/ 298315 h 2644141"/>
              <a:gd name="connsiteX1" fmla="*/ 326976 w 326976"/>
              <a:gd name="connsiteY1" fmla="*/ 0 h 2644141"/>
              <a:gd name="connsiteX2" fmla="*/ 326976 w 326976"/>
              <a:gd name="connsiteY2" fmla="*/ 2644141 h 2644141"/>
              <a:gd name="connsiteX3" fmla="*/ 1052 w 326976"/>
              <a:gd name="connsiteY3" fmla="*/ 398957 h 2644141"/>
              <a:gd name="connsiteX4" fmla="*/ 0 w 326976"/>
              <a:gd name="connsiteY4" fmla="*/ 298315 h 2644141"/>
              <a:gd name="connsiteX0" fmla="*/ 53936 w 380912"/>
              <a:gd name="connsiteY0" fmla="*/ 298315 h 2644141"/>
              <a:gd name="connsiteX1" fmla="*/ 380912 w 380912"/>
              <a:gd name="connsiteY1" fmla="*/ 0 h 2644141"/>
              <a:gd name="connsiteX2" fmla="*/ 380912 w 380912"/>
              <a:gd name="connsiteY2" fmla="*/ 2644141 h 2644141"/>
              <a:gd name="connsiteX3" fmla="*/ 2 w 380912"/>
              <a:gd name="connsiteY3" fmla="*/ 1740451 h 2644141"/>
              <a:gd name="connsiteX4" fmla="*/ 53936 w 380912"/>
              <a:gd name="connsiteY4" fmla="*/ 298315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4045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86" h="2644141">
                <a:moveTo>
                  <a:pt x="170" y="1566682"/>
                </a:moveTo>
                <a:lnTo>
                  <a:pt x="380986" y="0"/>
                </a:lnTo>
                <a:lnTo>
                  <a:pt x="380986" y="2644141"/>
                </a:lnTo>
                <a:cubicBezTo>
                  <a:pt x="-436" y="1731962"/>
                  <a:pt x="118578" y="2060280"/>
                  <a:pt x="76" y="1730411"/>
                </a:cubicBezTo>
                <a:cubicBezTo>
                  <a:pt x="-378" y="1657877"/>
                  <a:pt x="1386" y="1648884"/>
                  <a:pt x="170" y="15666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1717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7841908" y="3604042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9496195" y="5606321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612314" y="33422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429884"/>
              </p:ext>
            </p:extLst>
          </p:nvPr>
        </p:nvGraphicFramePr>
        <p:xfrm>
          <a:off x="-2494563" y="666484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blipFill>
                <a:blip r:embed="rId13"/>
                <a:stretch>
                  <a:fillRect l="-8000" r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blipFill>
                <a:blip r:embed="rId14"/>
                <a:stretch>
                  <a:fillRect t="-8000" b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3908904" y="3185596"/>
            <a:ext cx="34232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3908904" y="3523918"/>
            <a:ext cx="342328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3699596" y="2607408"/>
            <a:ext cx="2143604" cy="11507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4022904" y="2790109"/>
            <a:ext cx="114330" cy="114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437616"/>
              </p:ext>
            </p:extLst>
          </p:nvPr>
        </p:nvGraphicFramePr>
        <p:xfrm>
          <a:off x="-2507825" y="684063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3D26603F-821D-4FA0-A71A-1619DAB6063E}"/>
              </a:ext>
            </a:extLst>
          </p:cNvPr>
          <p:cNvSpPr txBox="1"/>
          <p:nvPr/>
        </p:nvSpPr>
        <p:spPr>
          <a:xfrm>
            <a:off x="4311257" y="29997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No-slip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D141ECAA-F872-4CA8-AA76-F08C55CB12A2}"/>
              </a:ext>
            </a:extLst>
          </p:cNvPr>
          <p:cNvSpPr txBox="1"/>
          <p:nvPr/>
        </p:nvSpPr>
        <p:spPr>
          <a:xfrm>
            <a:off x="4306580" y="265154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FE6971C-B6D3-428B-8983-BC04E4DF3875}"/>
              </a:ext>
            </a:extLst>
          </p:cNvPr>
          <p:cNvSpPr txBox="1"/>
          <p:nvPr/>
        </p:nvSpPr>
        <p:spPr>
          <a:xfrm>
            <a:off x="4311257" y="33351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BCFBE4ED-B5AB-431D-8655-82313DB94AD7}"/>
              </a:ext>
            </a:extLst>
          </p:cNvPr>
          <p:cNvCxnSpPr>
            <a:cxnSpLocks/>
          </p:cNvCxnSpPr>
          <p:nvPr/>
        </p:nvCxnSpPr>
        <p:spPr>
          <a:xfrm flipV="1">
            <a:off x="3330561" y="2132338"/>
            <a:ext cx="0" cy="194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1D2547D-DD72-49F6-B843-8952A9DEF22F}"/>
              </a:ext>
            </a:extLst>
          </p:cNvPr>
          <p:cNvCxnSpPr>
            <a:cxnSpLocks/>
          </p:cNvCxnSpPr>
          <p:nvPr/>
        </p:nvCxnSpPr>
        <p:spPr>
          <a:xfrm flipV="1">
            <a:off x="3328380" y="2330544"/>
            <a:ext cx="360000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/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/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楕円 116">
            <a:extLst>
              <a:ext uri="{FF2B5EF4-FFF2-40B4-BE49-F238E27FC236}">
                <a16:creationId xmlns:a16="http://schemas.microsoft.com/office/drawing/2014/main" id="{5E68040C-634D-4968-BB53-9996DAAF7204}"/>
              </a:ext>
            </a:extLst>
          </p:cNvPr>
          <p:cNvSpPr/>
          <p:nvPr/>
        </p:nvSpPr>
        <p:spPr>
          <a:xfrm>
            <a:off x="3303561" y="2306497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600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161E5B-3859-4F0C-DCB7-47257F04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3" t="1767" r="1665" b="3028"/>
          <a:stretch>
            <a:fillRect/>
          </a:stretch>
        </p:blipFill>
        <p:spPr>
          <a:xfrm>
            <a:off x="384628" y="417285"/>
            <a:ext cx="11422743" cy="60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-1149696" y="-178612"/>
            <a:ext cx="13683985" cy="7089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aphicFrame>
        <p:nvGraphicFramePr>
          <p:cNvPr id="122" name="グラフ 121">
            <a:extLst>
              <a:ext uri="{FF2B5EF4-FFF2-40B4-BE49-F238E27FC236}">
                <a16:creationId xmlns:a16="http://schemas.microsoft.com/office/drawing/2014/main" id="{31C4136F-0191-433F-9BDB-0B9A253F4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627506"/>
              </p:ext>
            </p:extLst>
          </p:nvPr>
        </p:nvGraphicFramePr>
        <p:xfrm>
          <a:off x="6896010" y="3364445"/>
          <a:ext cx="5219700" cy="3406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-509608" y="18106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26558" cy="67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028370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A2CC47BD-92D5-53BE-51FB-75DD5EF8B4AA}"/>
                </a:ext>
              </a:extLst>
            </p:cNvPr>
            <p:cNvSpPr txBox="1"/>
            <p:nvPr/>
          </p:nvSpPr>
          <p:spPr>
            <a:xfrm>
              <a:off x="2877657" y="986178"/>
              <a:ext cx="1040271" cy="451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solidFill>
                    <a:schemeClr val="bg1"/>
                  </a:solidFill>
                </a:rPr>
                <a:t>0.5 </a:t>
              </a:r>
              <a:r>
                <a:rPr lang="en-US" altLang="ja-JP" sz="2400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ja-JP" sz="2400" dirty="0">
                  <a:solidFill>
                    <a:schemeClr val="bg1"/>
                  </a:solidFill>
                </a:rPr>
                <a:t>m</a:t>
              </a:r>
              <a:endParaRPr lang="ja-JP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-509608" y="3440685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48518" cy="67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44537" y="4564134"/>
              <a:ext cx="584761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9ED594F6-4F00-E386-F30E-D40F709EF8AB}"/>
                </a:ext>
              </a:extLst>
            </p:cNvPr>
            <p:cNvSpPr txBox="1"/>
            <p:nvPr/>
          </p:nvSpPr>
          <p:spPr>
            <a:xfrm>
              <a:off x="2944772" y="4128339"/>
              <a:ext cx="814398" cy="451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solidFill>
                    <a:schemeClr val="bg1"/>
                  </a:solidFill>
                </a:rPr>
                <a:t>1 </a:t>
              </a:r>
              <a:r>
                <a:rPr lang="en-US" altLang="ja-JP" sz="2400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ja-JP" sz="2400" dirty="0">
                  <a:solidFill>
                    <a:schemeClr val="bg1"/>
                  </a:solidFill>
                </a:rPr>
                <a:t>m</a:t>
              </a:r>
              <a:endParaRPr lang="ja-JP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3353512" y="18106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4937" y="-93776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4"/>
              <a:ext cx="751926" cy="6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3302404" y="3440685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748625" cy="673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2575108" y="588847"/>
            <a:ext cx="715501" cy="2612338"/>
            <a:chOff x="5758700" y="-1028304"/>
            <a:chExt cx="715501" cy="261233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EBCFF64-9D0E-5B84-98F0-746D32EA4FF0}"/>
                </a:ext>
              </a:extLst>
            </p:cNvPr>
            <p:cNvSpPr txBox="1"/>
            <p:nvPr/>
          </p:nvSpPr>
          <p:spPr>
            <a:xfrm>
              <a:off x="5770162" y="-102830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latin typeface="Times New Roman" panose="02020603050405020304" pitchFamily="18" charset="0"/>
                </a:rPr>
                <a:t>4 nm</a:t>
              </a:r>
              <a:endParaRPr lang="ja-JP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E595FB0-C060-7B56-FB61-4BB20E6563E5}"/>
                </a:ext>
              </a:extLst>
            </p:cNvPr>
            <p:cNvSpPr txBox="1"/>
            <p:nvPr/>
          </p:nvSpPr>
          <p:spPr>
            <a:xfrm>
              <a:off x="5758700" y="118392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6416932" y="3864562"/>
            <a:ext cx="788999" cy="2593548"/>
            <a:chOff x="9433715" y="2064503"/>
            <a:chExt cx="789000" cy="2593549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C804FACA-CEA2-5D73-5589-CB109113AD58}"/>
                </a:ext>
              </a:extLst>
            </p:cNvPr>
            <p:cNvSpPr txBox="1"/>
            <p:nvPr/>
          </p:nvSpPr>
          <p:spPr>
            <a:xfrm>
              <a:off x="9483052" y="2064503"/>
              <a:ext cx="7040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 nm</a:t>
              </a:r>
              <a:endParaRPr lang="ja-JP" altLang="en-US" sz="2000" dirty="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C78DF94-3219-4A42-BC76-FCA61FEC3DD4}"/>
                </a:ext>
              </a:extLst>
            </p:cNvPr>
            <p:cNvSpPr txBox="1"/>
            <p:nvPr/>
          </p:nvSpPr>
          <p:spPr>
            <a:xfrm>
              <a:off x="9433715" y="4257942"/>
              <a:ext cx="789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-2 nm</a:t>
              </a:r>
              <a:endParaRPr lang="ja-JP" altLang="en-US" sz="2000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6425005" y="588847"/>
            <a:ext cx="832279" cy="2625349"/>
            <a:chOff x="9441776" y="-1028304"/>
            <a:chExt cx="832279" cy="2625349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20D8E8F-263E-BF2F-E0DC-1A44C57A4C44}"/>
                </a:ext>
              </a:extLst>
            </p:cNvPr>
            <p:cNvSpPr txBox="1"/>
            <p:nvPr/>
          </p:nvSpPr>
          <p:spPr>
            <a:xfrm>
              <a:off x="9441776" y="-1028304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60 nm</a:t>
              </a:r>
              <a:endParaRPr lang="ja-JP" altLang="en-US" sz="2000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51A34D5-EF1B-50EB-F671-BEED4A7949C3}"/>
                </a:ext>
              </a:extLst>
            </p:cNvPr>
            <p:cNvSpPr txBox="1"/>
            <p:nvPr/>
          </p:nvSpPr>
          <p:spPr>
            <a:xfrm>
              <a:off x="9487876" y="1196935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2525943" y="3819438"/>
            <a:ext cx="832279" cy="2645463"/>
            <a:chOff x="5709536" y="2019380"/>
            <a:chExt cx="832279" cy="2645463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46325DD6-35F8-3F64-D94F-06EF2FC969C3}"/>
                </a:ext>
              </a:extLst>
            </p:cNvPr>
            <p:cNvSpPr txBox="1"/>
            <p:nvPr/>
          </p:nvSpPr>
          <p:spPr>
            <a:xfrm>
              <a:off x="5709536" y="2019380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12 nm</a:t>
              </a:r>
              <a:endParaRPr lang="ja-JP" altLang="en-US" sz="2000" dirty="0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1FFAC58C-6DD6-B343-71CD-BA677DE15511}"/>
                </a:ext>
              </a:extLst>
            </p:cNvPr>
            <p:cNvSpPr txBox="1"/>
            <p:nvPr/>
          </p:nvSpPr>
          <p:spPr>
            <a:xfrm>
              <a:off x="5770163" y="4264733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BE1856B-0F46-4B24-89F3-1E069CC8E854}"/>
              </a:ext>
            </a:extLst>
          </p:cNvPr>
          <p:cNvGrpSpPr/>
          <p:nvPr/>
        </p:nvGrpSpPr>
        <p:grpSpPr>
          <a:xfrm>
            <a:off x="7300055" y="3342334"/>
            <a:ext cx="4757181" cy="3495505"/>
            <a:chOff x="2572803" y="4857678"/>
            <a:chExt cx="7478621" cy="2686506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03A93A8-91DC-A7C5-30D4-5143C3AE9BEB}"/>
                </a:ext>
              </a:extLst>
            </p:cNvPr>
            <p:cNvSpPr txBox="1"/>
            <p:nvPr/>
          </p:nvSpPr>
          <p:spPr>
            <a:xfrm rot="16200000">
              <a:off x="2208268" y="5881742"/>
              <a:ext cx="1386201" cy="58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 [nm]</a:t>
              </a:r>
              <a:endParaRPr lang="ja-JP" altLang="en-US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9C641E9-E76E-C997-86F7-7A58836A152E}"/>
                </a:ext>
              </a:extLst>
            </p:cNvPr>
            <p:cNvSpPr txBox="1"/>
            <p:nvPr/>
          </p:nvSpPr>
          <p:spPr>
            <a:xfrm rot="16200000">
              <a:off x="9108646" y="5831579"/>
              <a:ext cx="1304939" cy="58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 [nm]</a:t>
              </a:r>
              <a:endParaRPr lang="ja-JP" altLang="en-US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CAA3596-CDE0-8344-F48E-6EFD9536330D}"/>
                </a:ext>
              </a:extLst>
            </p:cNvPr>
            <p:cNvSpPr txBox="1"/>
            <p:nvPr/>
          </p:nvSpPr>
          <p:spPr>
            <a:xfrm>
              <a:off x="2572803" y="4857678"/>
              <a:ext cx="1094199" cy="449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59A4A26-DC91-9376-B8FE-F82647587980}"/>
                </a:ext>
              </a:extLst>
            </p:cNvPr>
            <p:cNvSpPr txBox="1"/>
            <p:nvPr/>
          </p:nvSpPr>
          <p:spPr>
            <a:xfrm>
              <a:off x="5445831" y="7174852"/>
              <a:ext cx="195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Base position [µm]</a:t>
              </a:r>
              <a:endParaRPr lang="ja-JP" altLang="en-US" dirty="0"/>
            </a:p>
          </p:txBody>
        </p:sp>
      </p:grp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158AA3AC-9509-46AD-8501-5BE2CB090B2A}"/>
              </a:ext>
            </a:extLst>
          </p:cNvPr>
          <p:cNvGrpSpPr/>
          <p:nvPr/>
        </p:nvGrpSpPr>
        <p:grpSpPr>
          <a:xfrm>
            <a:off x="11434799" y="529294"/>
            <a:ext cx="934871" cy="2521917"/>
            <a:chOff x="9965785" y="1401245"/>
            <a:chExt cx="1507958" cy="4067878"/>
          </a:xfrm>
        </p:grpSpPr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5CA56D84-92C2-4C11-A208-3FE4FC51D906}"/>
                </a:ext>
              </a:extLst>
            </p:cNvPr>
            <p:cNvSpPr txBox="1"/>
            <p:nvPr/>
          </p:nvSpPr>
          <p:spPr>
            <a:xfrm>
              <a:off x="10089897" y="1401245"/>
              <a:ext cx="1383846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500 Hz</a:t>
              </a:r>
              <a:endParaRPr lang="ja-JP" altLang="en-US" dirty="0"/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8ED832E2-7A55-422A-9138-B998BA4A3EBE}"/>
                </a:ext>
              </a:extLst>
            </p:cNvPr>
            <p:cNvSpPr txBox="1"/>
            <p:nvPr/>
          </p:nvSpPr>
          <p:spPr>
            <a:xfrm>
              <a:off x="9965785" y="4873387"/>
              <a:ext cx="1507958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-500 Hz</a:t>
              </a:r>
              <a:endParaRPr lang="ja-JP" altLang="en-US" dirty="0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F974DD4E-DDAA-4A05-B130-7E980D3C4D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2" t="15131" r="58572" b="31965"/>
          <a:stretch/>
        </p:blipFill>
        <p:spPr>
          <a:xfrm>
            <a:off x="7711345" y="216861"/>
            <a:ext cx="3757466" cy="2764152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88A99D71-9331-4561-A53E-6540157696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003" t="55987" r="56397" b="35155"/>
          <a:stretch/>
        </p:blipFill>
        <p:spPr>
          <a:xfrm>
            <a:off x="11763924" y="901136"/>
            <a:ext cx="351786" cy="17866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C1F3969B-33BD-4A99-9F05-0FFAC1C56A6F}"/>
              </a:ext>
            </a:extLst>
          </p:cNvPr>
          <p:cNvGrpSpPr/>
          <p:nvPr/>
        </p:nvGrpSpPr>
        <p:grpSpPr>
          <a:xfrm>
            <a:off x="7785210" y="1588796"/>
            <a:ext cx="757074" cy="920394"/>
            <a:chOff x="6347680" y="4249028"/>
            <a:chExt cx="757074" cy="920393"/>
          </a:xfrm>
        </p:grpSpPr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9480DE6F-6279-47BD-AB51-B9189DECE4AB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51CF7D99-2B8E-4642-A608-58A4325AF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9056F4C1-46C4-45D2-9196-A4420D4B6189}"/>
                </a:ext>
              </a:extLst>
            </p:cNvPr>
            <p:cNvSpPr txBox="1"/>
            <p:nvPr/>
          </p:nvSpPr>
          <p:spPr>
            <a:xfrm>
              <a:off x="6783832" y="4707757"/>
              <a:ext cx="32092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x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0DF2CDD-4C2A-4C8D-B968-A072D730994E}"/>
                </a:ext>
              </a:extLst>
            </p:cNvPr>
            <p:cNvSpPr txBox="1"/>
            <p:nvPr/>
          </p:nvSpPr>
          <p:spPr>
            <a:xfrm>
              <a:off x="6347680" y="4249028"/>
              <a:ext cx="30489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z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E1816074-73F0-40FC-8D12-80631FC384CE}"/>
              </a:ext>
            </a:extLst>
          </p:cNvPr>
          <p:cNvSpPr txBox="1"/>
          <p:nvPr/>
        </p:nvSpPr>
        <p:spPr>
          <a:xfrm rot="16200000">
            <a:off x="6933779" y="1369295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CE3A5B8-5AD5-4251-A32B-09A344691E62}"/>
              </a:ext>
            </a:extLst>
          </p:cNvPr>
          <p:cNvCxnSpPr>
            <a:cxnSpLocks/>
          </p:cNvCxnSpPr>
          <p:nvPr/>
        </p:nvCxnSpPr>
        <p:spPr>
          <a:xfrm>
            <a:off x="7598696" y="725786"/>
            <a:ext cx="0" cy="186970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36AB18B-C3BB-400B-8F2A-2D8C28A9BF90}"/>
              </a:ext>
            </a:extLst>
          </p:cNvPr>
          <p:cNvSpPr txBox="1"/>
          <p:nvPr/>
        </p:nvSpPr>
        <p:spPr>
          <a:xfrm>
            <a:off x="9233249" y="305949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B0E558D9-F59F-411E-9F63-4CFD2046B0EF}"/>
              </a:ext>
            </a:extLst>
          </p:cNvPr>
          <p:cNvCxnSpPr>
            <a:cxnSpLocks/>
          </p:cNvCxnSpPr>
          <p:nvPr/>
        </p:nvCxnSpPr>
        <p:spPr>
          <a:xfrm flipH="1">
            <a:off x="7704740" y="3091503"/>
            <a:ext cx="37640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318A51E1-D873-432F-B705-13F92DE81352}"/>
              </a:ext>
            </a:extLst>
          </p:cNvPr>
          <p:cNvCxnSpPr>
            <a:cxnSpLocks/>
          </p:cNvCxnSpPr>
          <p:nvPr/>
        </p:nvCxnSpPr>
        <p:spPr>
          <a:xfrm>
            <a:off x="7704740" y="2455278"/>
            <a:ext cx="3720790" cy="16112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7A47107D-C9E4-4A5A-B2BC-6957B9FDB298}"/>
              </a:ext>
            </a:extLst>
          </p:cNvPr>
          <p:cNvSpPr txBox="1"/>
          <p:nvPr/>
        </p:nvSpPr>
        <p:spPr>
          <a:xfrm>
            <a:off x="7886088" y="256809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chemeClr val="bg1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9D2A3FCB-027A-4038-B66E-F30291F1A99C}"/>
              </a:ext>
            </a:extLst>
          </p:cNvPr>
          <p:cNvCxnSpPr>
            <a:cxnSpLocks/>
          </p:cNvCxnSpPr>
          <p:nvPr/>
        </p:nvCxnSpPr>
        <p:spPr>
          <a:xfrm>
            <a:off x="10083171" y="1842460"/>
            <a:ext cx="0" cy="31862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2D8AD380-E1FC-46B7-9F2A-E1B72F64A7C5}"/>
              </a:ext>
            </a:extLst>
          </p:cNvPr>
          <p:cNvSpPr txBox="1"/>
          <p:nvPr/>
        </p:nvSpPr>
        <p:spPr>
          <a:xfrm>
            <a:off x="9337989" y="1378511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339A3259-D2D4-48AF-B4D0-A092F250A9F5}"/>
              </a:ext>
            </a:extLst>
          </p:cNvPr>
          <p:cNvSpPr txBox="1"/>
          <p:nvPr/>
        </p:nvSpPr>
        <p:spPr>
          <a:xfrm>
            <a:off x="7782208" y="1009673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CD84EDFC-C85B-406F-ABD2-E0541EB9535B}"/>
              </a:ext>
            </a:extLst>
          </p:cNvPr>
          <p:cNvSpPr txBox="1"/>
          <p:nvPr/>
        </p:nvSpPr>
        <p:spPr>
          <a:xfrm>
            <a:off x="7650189" y="18617"/>
            <a:ext cx="742511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38037F57-C6C0-4C49-BDE4-4F514E6EFF82}"/>
              </a:ext>
            </a:extLst>
          </p:cNvPr>
          <p:cNvGrpSpPr/>
          <p:nvPr/>
        </p:nvGrpSpPr>
        <p:grpSpPr>
          <a:xfrm>
            <a:off x="9820159" y="3910154"/>
            <a:ext cx="1445967" cy="369332"/>
            <a:chOff x="9952455" y="3946834"/>
            <a:chExt cx="1445967" cy="369332"/>
          </a:xfrm>
        </p:grpSpPr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90FFC2E2-1AAB-4F11-BC73-0BCC934F3296}"/>
                </a:ext>
              </a:extLst>
            </p:cNvPr>
            <p:cNvSpPr txBox="1"/>
            <p:nvPr/>
          </p:nvSpPr>
          <p:spPr>
            <a:xfrm>
              <a:off x="10207069" y="3946834"/>
              <a:ext cx="1191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A015C4F5-12F9-4A98-A5EA-BC1E425AE7F1}"/>
                </a:ext>
              </a:extLst>
            </p:cNvPr>
            <p:cNvCxnSpPr>
              <a:cxnSpLocks/>
            </p:cNvCxnSpPr>
            <p:nvPr/>
          </p:nvCxnSpPr>
          <p:spPr>
            <a:xfrm>
              <a:off x="9952455" y="4138043"/>
              <a:ext cx="285094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83660960-9C20-4B96-B9DC-5EE6E1C4BF7D}"/>
              </a:ext>
            </a:extLst>
          </p:cNvPr>
          <p:cNvGrpSpPr/>
          <p:nvPr/>
        </p:nvGrpSpPr>
        <p:grpSpPr>
          <a:xfrm>
            <a:off x="8240384" y="3903674"/>
            <a:ext cx="1540573" cy="369332"/>
            <a:chOff x="8254124" y="3953375"/>
            <a:chExt cx="1540573" cy="369332"/>
          </a:xfrm>
        </p:grpSpPr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419E5968-E1B4-4DCC-AFCC-5DDBA132D634}"/>
                </a:ext>
              </a:extLst>
            </p:cNvPr>
            <p:cNvSpPr txBox="1"/>
            <p:nvPr/>
          </p:nvSpPr>
          <p:spPr>
            <a:xfrm>
              <a:off x="8497611" y="3953375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27529FBB-65B9-4D26-BBFA-F5144DD14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124" y="4141053"/>
              <a:ext cx="303346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3BCEC15-66E3-4140-AC32-CC62F6B7494B}"/>
              </a:ext>
            </a:extLst>
          </p:cNvPr>
          <p:cNvSpPr txBox="1"/>
          <p:nvPr/>
        </p:nvSpPr>
        <p:spPr>
          <a:xfrm>
            <a:off x="282904" y="-142716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Topography</a:t>
            </a:r>
            <a:endParaRPr lang="ja-JP" altLang="en-US" sz="2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165549-E9F6-4B6C-B999-B4A38B7EEA01}"/>
              </a:ext>
            </a:extLst>
          </p:cNvPr>
          <p:cNvSpPr txBox="1"/>
          <p:nvPr/>
        </p:nvSpPr>
        <p:spPr>
          <a:xfrm>
            <a:off x="4188563" y="-1427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Slip length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42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図 42">
            <a:extLst>
              <a:ext uri="{FF2B5EF4-FFF2-40B4-BE49-F238E27FC236}">
                <a16:creationId xmlns:a16="http://schemas.microsoft.com/office/drawing/2014/main" id="{76C43F88-24E7-B851-3D20-1885C721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t="2185" r="3042" b="3032"/>
          <a:stretch>
            <a:fillRect/>
          </a:stretch>
        </p:blipFill>
        <p:spPr>
          <a:xfrm>
            <a:off x="2654299" y="800554"/>
            <a:ext cx="5885543" cy="44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377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3462" y="1247978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48776" y="334005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2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2681257" y="-1344654"/>
            <a:ext cx="7518154" cy="8814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9" name="図 48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C94D3948-D3EB-F7C3-7AA7-3432457C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70" y="4794449"/>
            <a:ext cx="6642801" cy="2491050"/>
          </a:xfrm>
          <a:prstGeom prst="rect">
            <a:avLst/>
          </a:prstGeom>
        </p:spPr>
      </p:pic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-134465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228897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/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blipFill>
                  <a:blip r:embed="rId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1732062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68729" y="4564134"/>
              <a:ext cx="11700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/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blipFill>
                  <a:blip r:embed="rId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3A93A8-91DC-A7C5-30D4-5143C3AE9BEB}"/>
              </a:ext>
            </a:extLst>
          </p:cNvPr>
          <p:cNvSpPr txBox="1"/>
          <p:nvPr/>
        </p:nvSpPr>
        <p:spPr>
          <a:xfrm rot="16200000">
            <a:off x="2016906" y="5839919"/>
            <a:ext cx="1981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Topography [nm]</a:t>
            </a:r>
            <a:endParaRPr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C641E9-E76E-C997-86F7-7A58836A152E}"/>
              </a:ext>
            </a:extLst>
          </p:cNvPr>
          <p:cNvSpPr txBox="1"/>
          <p:nvPr/>
        </p:nvSpPr>
        <p:spPr>
          <a:xfrm rot="16200000">
            <a:off x="8865890" y="5839919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Slip length [nm]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9522FD-FB55-1DD5-D452-C80B68A3F601}"/>
              </a:ext>
            </a:extLst>
          </p:cNvPr>
          <p:cNvSpPr txBox="1"/>
          <p:nvPr/>
        </p:nvSpPr>
        <p:spPr>
          <a:xfrm>
            <a:off x="7707475" y="50885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Slip length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28BC7F-5CE0-A4D4-CA0B-EFAE0FD54390}"/>
              </a:ext>
            </a:extLst>
          </p:cNvPr>
          <p:cNvSpPr txBox="1"/>
          <p:nvPr/>
        </p:nvSpPr>
        <p:spPr>
          <a:xfrm>
            <a:off x="4998786" y="5088512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Topography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C7CC2AD-19D5-7F7E-6C2E-3658A6C209BA}"/>
              </a:ext>
            </a:extLst>
          </p:cNvPr>
          <p:cNvCxnSpPr>
            <a:cxnSpLocks/>
          </p:cNvCxnSpPr>
          <p:nvPr/>
        </p:nvCxnSpPr>
        <p:spPr>
          <a:xfrm>
            <a:off x="6985833" y="5319341"/>
            <a:ext cx="7216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A8B5EEB-F835-6C1A-C2AE-BD7D4CBE56CB}"/>
              </a:ext>
            </a:extLst>
          </p:cNvPr>
          <p:cNvCxnSpPr>
            <a:cxnSpLocks/>
          </p:cNvCxnSpPr>
          <p:nvPr/>
        </p:nvCxnSpPr>
        <p:spPr>
          <a:xfrm>
            <a:off x="4277141" y="5319341"/>
            <a:ext cx="721645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AA3596-CDE0-8344-F48E-6EFD9536330D}"/>
              </a:ext>
            </a:extLst>
          </p:cNvPr>
          <p:cNvSpPr txBox="1"/>
          <p:nvPr/>
        </p:nvSpPr>
        <p:spPr>
          <a:xfrm>
            <a:off x="3391117" y="4932085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(e)</a:t>
            </a:r>
            <a:endParaRPr lang="ja-JP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6363974" y="-134465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6630" y="-91311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5"/>
              <a:ext cx="824408" cy="688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6312866" y="1732062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820789" cy="685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5707865" y="-936869"/>
            <a:ext cx="803425" cy="2543051"/>
            <a:chOff x="5714376" y="-1028304"/>
            <a:chExt cx="803425" cy="2543051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/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/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9324005" y="2155939"/>
            <a:ext cx="995785" cy="2533525"/>
            <a:chOff x="9330324" y="2064503"/>
            <a:chExt cx="995786" cy="2533526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/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/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9348861" y="-936869"/>
            <a:ext cx="946093" cy="2543051"/>
            <a:chOff x="9355170" y="-1028304"/>
            <a:chExt cx="946093" cy="2543051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/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/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5636530" y="2136888"/>
            <a:ext cx="946093" cy="2552576"/>
            <a:chOff x="5643042" y="2045453"/>
            <a:chExt cx="946093" cy="2552576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/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/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9A4A26-DC91-9376-B8FE-F82647587980}"/>
              </a:ext>
            </a:extLst>
          </p:cNvPr>
          <p:cNvSpPr txBox="1"/>
          <p:nvPr/>
        </p:nvSpPr>
        <p:spPr>
          <a:xfrm>
            <a:off x="5318839" y="7069587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Base position [µm]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63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123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3462" y="1247978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4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5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60806" y="3478554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0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游ゴシック Light"/>
        <a:cs typeface=""/>
      </a:majorFont>
      <a:minorFont>
        <a:latin typeface="Times New Roman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白紙.potx" id="{A23A06D6-0657-44F2-9DA1-9EB8EFA0C3F1}" vid="{3A7A96FC-EAE9-4E6F-9D31-69D64F609E1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白紙</Template>
  <TotalTime>4783</TotalTime>
  <Words>784</Words>
  <Application>Microsoft Office PowerPoint</Application>
  <PresentationFormat>ワイド画面</PresentationFormat>
  <Paragraphs>331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游ゴシック</vt:lpstr>
      <vt:lpstr>Arial</vt:lpstr>
      <vt:lpstr>Cambria Math</vt:lpstr>
      <vt:lpstr>Symbol</vt:lpstr>
      <vt:lpstr>Times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ISHIDA HARUYA</dc:creator>
  <cp:lastModifiedBy>ISHIDA HARUYA</cp:lastModifiedBy>
  <cp:revision>48</cp:revision>
  <cp:lastPrinted>2025-12-16T05:25:41Z</cp:lastPrinted>
  <dcterms:created xsi:type="dcterms:W3CDTF">2025-07-28T07:28:37Z</dcterms:created>
  <dcterms:modified xsi:type="dcterms:W3CDTF">2026-02-02T03:36:01Z</dcterms:modified>
</cp:coreProperties>
</file>